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D1E2A3-03D2-4983-BC56-DB0200FC77D3}" v="14" dt="2023-07-31T03:16:15.35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5033" autoAdjust="0"/>
  </p:normalViewPr>
  <p:slideViewPr>
    <p:cSldViewPr snapToGrid="0" snapToObjects="1">
      <p:cViewPr varScale="1">
        <p:scale>
          <a:sx n="82" d="100"/>
          <a:sy n="82" d="100"/>
        </p:scale>
        <p:origin x="92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Maheshkumar Pillai" userId="95fef6bb91965194" providerId="LiveId" clId="{BDD1E2A3-03D2-4983-BC56-DB0200FC77D3}"/>
    <pc:docChg chg="undo redo custSel addSld delSld modSld">
      <pc:chgData name="Maheshkumar Pillai" userId="95fef6bb91965194" providerId="LiveId" clId="{BDD1E2A3-03D2-4983-BC56-DB0200FC77D3}" dt="2023-07-31T03:16:15.352" v="2435" actId="20577"/>
      <pc:docMkLst>
        <pc:docMk/>
      </pc:docMkLst>
      <pc:sldChg chg="modSp mod">
        <pc:chgData name="Maheshkumar Pillai" userId="95fef6bb91965194" providerId="LiveId" clId="{BDD1E2A3-03D2-4983-BC56-DB0200FC77D3}" dt="2023-06-30T21:28:26.887" v="98" actId="20577"/>
        <pc:sldMkLst>
          <pc:docMk/>
          <pc:sldMk cId="1553432724" sldId="262"/>
        </pc:sldMkLst>
        <pc:spChg chg="mod">
          <ac:chgData name="Maheshkumar Pillai" userId="95fef6bb91965194" providerId="LiveId" clId="{BDD1E2A3-03D2-4983-BC56-DB0200FC77D3}" dt="2023-06-30T21:28:26.887" v="98" actId="20577"/>
          <ac:spMkLst>
            <pc:docMk/>
            <pc:sldMk cId="1553432724" sldId="262"/>
            <ac:spMk id="7" creationId="{0BFEC426-B615-E549-83E5-140FD588BC64}"/>
          </ac:spMkLst>
        </pc:spChg>
      </pc:sldChg>
      <pc:sldChg chg="modSp mod">
        <pc:chgData name="Maheshkumar Pillai" userId="95fef6bb91965194" providerId="LiveId" clId="{BDD1E2A3-03D2-4983-BC56-DB0200FC77D3}" dt="2023-07-30T19:29:38.415" v="235" actId="5793"/>
        <pc:sldMkLst>
          <pc:docMk/>
          <pc:sldMk cId="3288665831" sldId="263"/>
        </pc:sldMkLst>
        <pc:spChg chg="mod">
          <ac:chgData name="Maheshkumar Pillai" userId="95fef6bb91965194" providerId="LiveId" clId="{BDD1E2A3-03D2-4983-BC56-DB0200FC77D3}" dt="2023-07-30T19:29:38.415" v="235" actId="5793"/>
          <ac:spMkLst>
            <pc:docMk/>
            <pc:sldMk cId="3288665831" sldId="263"/>
            <ac:spMk id="5" creationId="{1B07C49E-AFFC-EC46-8930-E4D428F5F943}"/>
          </ac:spMkLst>
        </pc:spChg>
      </pc:sldChg>
      <pc:sldChg chg="modSp mod">
        <pc:chgData name="Maheshkumar Pillai" userId="95fef6bb91965194" providerId="LiveId" clId="{BDD1E2A3-03D2-4983-BC56-DB0200FC77D3}" dt="2023-07-31T03:10:17.192" v="2417" actId="5793"/>
        <pc:sldMkLst>
          <pc:docMk/>
          <pc:sldMk cId="2987552906" sldId="264"/>
        </pc:sldMkLst>
        <pc:spChg chg="mod">
          <ac:chgData name="Maheshkumar Pillai" userId="95fef6bb91965194" providerId="LiveId" clId="{BDD1E2A3-03D2-4983-BC56-DB0200FC77D3}" dt="2023-07-31T03:10:17.192" v="2417" actId="5793"/>
          <ac:spMkLst>
            <pc:docMk/>
            <pc:sldMk cId="2987552906" sldId="264"/>
            <ac:spMk id="5" creationId="{1B07C49E-AFFC-EC46-8930-E4D428F5F943}"/>
          </ac:spMkLst>
        </pc:spChg>
      </pc:sldChg>
      <pc:sldChg chg="modSp mod">
        <pc:chgData name="Maheshkumar Pillai" userId="95fef6bb91965194" providerId="LiveId" clId="{BDD1E2A3-03D2-4983-BC56-DB0200FC77D3}" dt="2023-07-31T03:11:00.595" v="2423" actId="255"/>
        <pc:sldMkLst>
          <pc:docMk/>
          <pc:sldMk cId="1578726356" sldId="265"/>
        </pc:sldMkLst>
        <pc:spChg chg="mod">
          <ac:chgData name="Maheshkumar Pillai" userId="95fef6bb91965194" providerId="LiveId" clId="{BDD1E2A3-03D2-4983-BC56-DB0200FC77D3}" dt="2023-07-31T03:11:00.595" v="2423" actId="255"/>
          <ac:spMkLst>
            <pc:docMk/>
            <pc:sldMk cId="1578726356" sldId="265"/>
            <ac:spMk id="5" creationId="{1B07C49E-AFFC-EC46-8930-E4D428F5F943}"/>
          </ac:spMkLst>
        </pc:spChg>
      </pc:sldChg>
      <pc:sldChg chg="addSp delSp modSp mod setBg">
        <pc:chgData name="Maheshkumar Pillai" userId="95fef6bb91965194" providerId="LiveId" clId="{BDD1E2A3-03D2-4983-BC56-DB0200FC77D3}" dt="2023-07-30T20:04:12.118" v="411" actId="14100"/>
        <pc:sldMkLst>
          <pc:docMk/>
          <pc:sldMk cId="779971636" sldId="266"/>
        </pc:sldMkLst>
        <pc:spChg chg="mod">
          <ac:chgData name="Maheshkumar Pillai" userId="95fef6bb91965194" providerId="LiveId" clId="{BDD1E2A3-03D2-4983-BC56-DB0200FC77D3}" dt="2023-07-30T20:03:53.272" v="408" actId="26606"/>
          <ac:spMkLst>
            <pc:docMk/>
            <pc:sldMk cId="779971636" sldId="266"/>
            <ac:spMk id="3" creationId="{D9E97D81-A978-4758-8A93-47C19B104075}"/>
          </ac:spMkLst>
        </pc:spChg>
        <pc:spChg chg="mod ord">
          <ac:chgData name="Maheshkumar Pillai" userId="95fef6bb91965194" providerId="LiveId" clId="{BDD1E2A3-03D2-4983-BC56-DB0200FC77D3}" dt="2023-07-30T20:03:53.272" v="408" actId="26606"/>
          <ac:spMkLst>
            <pc:docMk/>
            <pc:sldMk cId="779971636" sldId="266"/>
            <ac:spMk id="4" creationId="{2C4E03D3-761E-7549-A4C6-7E585EBC4F01}"/>
          </ac:spMkLst>
        </pc:spChg>
        <pc:spChg chg="mod ord">
          <ac:chgData name="Maheshkumar Pillai" userId="95fef6bb91965194" providerId="LiveId" clId="{BDD1E2A3-03D2-4983-BC56-DB0200FC77D3}" dt="2023-07-30T20:04:12.118" v="411" actId="14100"/>
          <ac:spMkLst>
            <pc:docMk/>
            <pc:sldMk cId="779971636" sldId="266"/>
            <ac:spMk id="5" creationId="{1B07C49E-AFFC-EC46-8930-E4D428F5F943}"/>
          </ac:spMkLst>
        </pc:spChg>
        <pc:spChg chg="add del">
          <ac:chgData name="Maheshkumar Pillai" userId="95fef6bb91965194" providerId="LiveId" clId="{BDD1E2A3-03D2-4983-BC56-DB0200FC77D3}" dt="2023-07-30T20:03:35.273" v="404" actId="26606"/>
          <ac:spMkLst>
            <pc:docMk/>
            <pc:sldMk cId="779971636" sldId="266"/>
            <ac:spMk id="10" creationId="{352BEC0E-22F8-46D0-9632-375DB541B06C}"/>
          </ac:spMkLst>
        </pc:spChg>
        <pc:spChg chg="add del">
          <ac:chgData name="Maheshkumar Pillai" userId="95fef6bb91965194" providerId="LiveId" clId="{BDD1E2A3-03D2-4983-BC56-DB0200FC77D3}" dt="2023-07-30T20:01:54.264" v="393" actId="26606"/>
          <ac:spMkLst>
            <pc:docMk/>
            <pc:sldMk cId="779971636" sldId="266"/>
            <ac:spMk id="11" creationId="{2B97F24A-32CE-4C1C-A50D-3016B394DCFB}"/>
          </ac:spMkLst>
        </pc:spChg>
        <pc:spChg chg="add del">
          <ac:chgData name="Maheshkumar Pillai" userId="95fef6bb91965194" providerId="LiveId" clId="{BDD1E2A3-03D2-4983-BC56-DB0200FC77D3}" dt="2023-07-30T20:03:35.273" v="404" actId="26606"/>
          <ac:spMkLst>
            <pc:docMk/>
            <pc:sldMk cId="779971636" sldId="266"/>
            <ac:spMk id="12" creationId="{3FCFB1DE-0B7E-48CC-BA90-B2AB0889F9D6}"/>
          </ac:spMkLst>
        </pc:spChg>
        <pc:spChg chg="add del">
          <ac:chgData name="Maheshkumar Pillai" userId="95fef6bb91965194" providerId="LiveId" clId="{BDD1E2A3-03D2-4983-BC56-DB0200FC77D3}" dt="2023-07-30T20:01:54.264" v="393" actId="26606"/>
          <ac:spMkLst>
            <pc:docMk/>
            <pc:sldMk cId="779971636" sldId="266"/>
            <ac:spMk id="13" creationId="{CD8B4F24-440B-49E9-B85D-733523DC064B}"/>
          </ac:spMkLst>
        </pc:spChg>
        <pc:spChg chg="add del">
          <ac:chgData name="Maheshkumar Pillai" userId="95fef6bb91965194" providerId="LiveId" clId="{BDD1E2A3-03D2-4983-BC56-DB0200FC77D3}" dt="2023-07-30T20:03:47.355" v="406" actId="26606"/>
          <ac:spMkLst>
            <pc:docMk/>
            <pc:sldMk cId="779971636" sldId="266"/>
            <ac:spMk id="14" creationId="{69D47016-023F-44BD-981C-50E7A10A6609}"/>
          </ac:spMkLst>
        </pc:spChg>
        <pc:spChg chg="add del">
          <ac:chgData name="Maheshkumar Pillai" userId="95fef6bb91965194" providerId="LiveId" clId="{BDD1E2A3-03D2-4983-BC56-DB0200FC77D3}" dt="2023-07-30T20:01:57.207" v="395" actId="26606"/>
          <ac:spMkLst>
            <pc:docMk/>
            <pc:sldMk cId="779971636" sldId="266"/>
            <ac:spMk id="15" creationId="{F13C74B1-5B17-4795-BED0-7140497B445A}"/>
          </ac:spMkLst>
        </pc:spChg>
        <pc:spChg chg="add del">
          <ac:chgData name="Maheshkumar Pillai" userId="95fef6bb91965194" providerId="LiveId" clId="{BDD1E2A3-03D2-4983-BC56-DB0200FC77D3}" dt="2023-07-30T20:01:57.207" v="395" actId="26606"/>
          <ac:spMkLst>
            <pc:docMk/>
            <pc:sldMk cId="779971636" sldId="266"/>
            <ac:spMk id="16" creationId="{D4974D33-8DC5-464E-8C6D-BE58F0669C17}"/>
          </ac:spMkLst>
        </pc:spChg>
        <pc:spChg chg="add del">
          <ac:chgData name="Maheshkumar Pillai" userId="95fef6bb91965194" providerId="LiveId" clId="{BDD1E2A3-03D2-4983-BC56-DB0200FC77D3}" dt="2023-07-30T20:03:47.355" v="406" actId="26606"/>
          <ac:spMkLst>
            <pc:docMk/>
            <pc:sldMk cId="779971636" sldId="266"/>
            <ac:spMk id="17" creationId="{6D8B37B0-0682-433E-BC8D-498C04ABD9A7}"/>
          </ac:spMkLst>
        </pc:spChg>
        <pc:spChg chg="add del">
          <ac:chgData name="Maheshkumar Pillai" userId="95fef6bb91965194" providerId="LiveId" clId="{BDD1E2A3-03D2-4983-BC56-DB0200FC77D3}" dt="2023-07-30T20:02:19.538" v="401" actId="26606"/>
          <ac:spMkLst>
            <pc:docMk/>
            <pc:sldMk cId="779971636" sldId="266"/>
            <ac:spMk id="18" creationId="{2B97F24A-32CE-4C1C-A50D-3016B394DCFB}"/>
          </ac:spMkLst>
        </pc:spChg>
        <pc:spChg chg="add del">
          <ac:chgData name="Maheshkumar Pillai" userId="95fef6bb91965194" providerId="LiveId" clId="{BDD1E2A3-03D2-4983-BC56-DB0200FC77D3}" dt="2023-07-30T20:02:19.538" v="401" actId="26606"/>
          <ac:spMkLst>
            <pc:docMk/>
            <pc:sldMk cId="779971636" sldId="266"/>
            <ac:spMk id="19" creationId="{CD8B4F24-440B-49E9-B85D-733523DC064B}"/>
          </ac:spMkLst>
        </pc:spChg>
        <pc:spChg chg="add del">
          <ac:chgData name="Maheshkumar Pillai" userId="95fef6bb91965194" providerId="LiveId" clId="{BDD1E2A3-03D2-4983-BC56-DB0200FC77D3}" dt="2023-07-30T20:03:53.272" v="408" actId="26606"/>
          <ac:spMkLst>
            <pc:docMk/>
            <pc:sldMk cId="779971636" sldId="266"/>
            <ac:spMk id="20" creationId="{352BEC0E-22F8-46D0-9632-375DB541B06C}"/>
          </ac:spMkLst>
        </pc:spChg>
        <pc:spChg chg="add del">
          <ac:chgData name="Maheshkumar Pillai" userId="95fef6bb91965194" providerId="LiveId" clId="{BDD1E2A3-03D2-4983-BC56-DB0200FC77D3}" dt="2023-07-30T20:03:53.272" v="408" actId="26606"/>
          <ac:spMkLst>
            <pc:docMk/>
            <pc:sldMk cId="779971636" sldId="266"/>
            <ac:spMk id="21" creationId="{3FCFB1DE-0B7E-48CC-BA90-B2AB0889F9D6}"/>
          </ac:spMkLst>
        </pc:spChg>
        <pc:picChg chg="add mod">
          <ac:chgData name="Maheshkumar Pillai" userId="95fef6bb91965194" providerId="LiveId" clId="{BDD1E2A3-03D2-4983-BC56-DB0200FC77D3}" dt="2023-07-30T20:03:53.272" v="408" actId="26606"/>
          <ac:picMkLst>
            <pc:docMk/>
            <pc:sldMk cId="779971636" sldId="266"/>
            <ac:picMk id="6" creationId="{88681FFD-E354-4953-31D6-B342657AFA7E}"/>
          </ac:picMkLst>
        </pc:picChg>
        <pc:picChg chg="add mod">
          <ac:chgData name="Maheshkumar Pillai" userId="95fef6bb91965194" providerId="LiveId" clId="{BDD1E2A3-03D2-4983-BC56-DB0200FC77D3}" dt="2023-07-30T20:03:58.656" v="409" actId="1076"/>
          <ac:picMkLst>
            <pc:docMk/>
            <pc:sldMk cId="779971636" sldId="266"/>
            <ac:picMk id="8" creationId="{85C0A007-9EB9-3D8E-0F3A-DFCFB39B3C42}"/>
          </ac:picMkLst>
        </pc:picChg>
      </pc:sldChg>
      <pc:sldChg chg="addSp modSp mod">
        <pc:chgData name="Maheshkumar Pillai" userId="95fef6bb91965194" providerId="LiveId" clId="{BDD1E2A3-03D2-4983-BC56-DB0200FC77D3}" dt="2023-07-30T21:04:02.791" v="677" actId="20577"/>
        <pc:sldMkLst>
          <pc:docMk/>
          <pc:sldMk cId="3865605948" sldId="269"/>
        </pc:sldMkLst>
        <pc:spChg chg="mod">
          <ac:chgData name="Maheshkumar Pillai" userId="95fef6bb91965194" providerId="LiveId" clId="{BDD1E2A3-03D2-4983-BC56-DB0200FC77D3}" dt="2023-07-30T21:04:02.791" v="677" actId="20577"/>
          <ac:spMkLst>
            <pc:docMk/>
            <pc:sldMk cId="3865605948" sldId="269"/>
            <ac:spMk id="3" creationId="{373827F3-F386-AA4E-80ED-D86DEF8C158D}"/>
          </ac:spMkLst>
        </pc:spChg>
        <pc:picChg chg="add mod">
          <ac:chgData name="Maheshkumar Pillai" userId="95fef6bb91965194" providerId="LiveId" clId="{BDD1E2A3-03D2-4983-BC56-DB0200FC77D3}" dt="2023-07-30T21:01:49.598" v="614" actId="14100"/>
          <ac:picMkLst>
            <pc:docMk/>
            <pc:sldMk cId="3865605948" sldId="269"/>
            <ac:picMk id="6" creationId="{CF227ABD-D458-8B86-7C2B-31F78C1054AB}"/>
          </ac:picMkLst>
        </pc:picChg>
      </pc:sldChg>
      <pc:sldChg chg="addSp modSp mod">
        <pc:chgData name="Maheshkumar Pillai" userId="95fef6bb91965194" providerId="LiveId" clId="{BDD1E2A3-03D2-4983-BC56-DB0200FC77D3}" dt="2023-07-30T21:56:52.589" v="1427" actId="20577"/>
        <pc:sldMkLst>
          <pc:docMk/>
          <pc:sldMk cId="2727850971" sldId="270"/>
        </pc:sldMkLst>
        <pc:spChg chg="mod">
          <ac:chgData name="Maheshkumar Pillai" userId="95fef6bb91965194" providerId="LiveId" clId="{BDD1E2A3-03D2-4983-BC56-DB0200FC77D3}" dt="2023-07-30T21:56:52.589" v="1427" actId="20577"/>
          <ac:spMkLst>
            <pc:docMk/>
            <pc:sldMk cId="2727850971" sldId="270"/>
            <ac:spMk id="5" creationId="{1B07C49E-AFFC-EC46-8930-E4D428F5F943}"/>
          </ac:spMkLst>
        </pc:spChg>
        <pc:picChg chg="add mod">
          <ac:chgData name="Maheshkumar Pillai" userId="95fef6bb91965194" providerId="LiveId" clId="{BDD1E2A3-03D2-4983-BC56-DB0200FC77D3}" dt="2023-07-30T21:56:33.059" v="1314" actId="14100"/>
          <ac:picMkLst>
            <pc:docMk/>
            <pc:sldMk cId="2727850971" sldId="270"/>
            <ac:picMk id="6" creationId="{B38B90F4-91EB-57F7-877E-5CEFC96B767D}"/>
          </ac:picMkLst>
        </pc:picChg>
      </pc:sldChg>
      <pc:sldChg chg="modSp mod">
        <pc:chgData name="Maheshkumar Pillai" userId="95fef6bb91965194" providerId="LiveId" clId="{BDD1E2A3-03D2-4983-BC56-DB0200FC77D3}" dt="2023-07-31T02:43:54.160" v="2031" actId="12"/>
        <pc:sldMkLst>
          <pc:docMk/>
          <pc:sldMk cId="1630123617" sldId="274"/>
        </pc:sldMkLst>
        <pc:spChg chg="mod">
          <ac:chgData name="Maheshkumar Pillai" userId="95fef6bb91965194" providerId="LiveId" clId="{BDD1E2A3-03D2-4983-BC56-DB0200FC77D3}" dt="2023-07-31T02:43:54.160" v="2031" actId="12"/>
          <ac:spMkLst>
            <pc:docMk/>
            <pc:sldMk cId="1630123617" sldId="274"/>
            <ac:spMk id="5" creationId="{28684E62-A9F8-4E7A-AB01-78893062A1B4}"/>
          </ac:spMkLst>
        </pc:spChg>
      </pc:sldChg>
      <pc:sldChg chg="del">
        <pc:chgData name="Maheshkumar Pillai" userId="95fef6bb91965194" providerId="LiveId" clId="{BDD1E2A3-03D2-4983-BC56-DB0200FC77D3}" dt="2023-07-31T02:44:08.686" v="2032" actId="2696"/>
        <pc:sldMkLst>
          <pc:docMk/>
          <pc:sldMk cId="3410008520" sldId="275"/>
        </pc:sldMkLst>
      </pc:sldChg>
      <pc:sldChg chg="modSp mod">
        <pc:chgData name="Maheshkumar Pillai" userId="95fef6bb91965194" providerId="LiveId" clId="{BDD1E2A3-03D2-4983-BC56-DB0200FC77D3}" dt="2023-07-31T03:11:38.943" v="2426" actId="20577"/>
        <pc:sldMkLst>
          <pc:docMk/>
          <pc:sldMk cId="148114319" sldId="276"/>
        </pc:sldMkLst>
        <pc:spChg chg="mod">
          <ac:chgData name="Maheshkumar Pillai" userId="95fef6bb91965194" providerId="LiveId" clId="{BDD1E2A3-03D2-4983-BC56-DB0200FC77D3}" dt="2023-07-31T03:11:38.943" v="2426" actId="20577"/>
          <ac:spMkLst>
            <pc:docMk/>
            <pc:sldMk cId="148114319" sldId="276"/>
            <ac:spMk id="5" creationId="{1B07C49E-AFFC-EC46-8930-E4D428F5F943}"/>
          </ac:spMkLst>
        </pc:spChg>
      </pc:sldChg>
      <pc:sldChg chg="addSp modSp mod">
        <pc:chgData name="Maheshkumar Pillai" userId="95fef6bb91965194" providerId="LiveId" clId="{BDD1E2A3-03D2-4983-BC56-DB0200FC77D3}" dt="2023-07-31T02:40:01.519" v="1990" actId="20577"/>
        <pc:sldMkLst>
          <pc:docMk/>
          <pc:sldMk cId="2459446073" sldId="289"/>
        </pc:sldMkLst>
        <pc:spChg chg="mod">
          <ac:chgData name="Maheshkumar Pillai" userId="95fef6bb91965194" providerId="LiveId" clId="{BDD1E2A3-03D2-4983-BC56-DB0200FC77D3}" dt="2023-07-31T02:40:01.519" v="1990" actId="20577"/>
          <ac:spMkLst>
            <pc:docMk/>
            <pc:sldMk cId="2459446073" sldId="289"/>
            <ac:spMk id="5" creationId="{1B07C49E-AFFC-EC46-8930-E4D428F5F943}"/>
          </ac:spMkLst>
        </pc:spChg>
        <pc:picChg chg="add">
          <ac:chgData name="Maheshkumar Pillai" userId="95fef6bb91965194" providerId="LiveId" clId="{BDD1E2A3-03D2-4983-BC56-DB0200FC77D3}" dt="2023-07-31T02:39:38.658" v="1930" actId="22"/>
          <ac:picMkLst>
            <pc:docMk/>
            <pc:sldMk cId="2459446073" sldId="289"/>
            <ac:picMk id="3" creationId="{540FC121-CA3C-A4BE-6D30-D635A8D10C01}"/>
          </ac:picMkLst>
        </pc:picChg>
      </pc:sldChg>
      <pc:sldChg chg="modSp mod">
        <pc:chgData name="Maheshkumar Pillai" userId="95fef6bb91965194" providerId="LiveId" clId="{BDD1E2A3-03D2-4983-BC56-DB0200FC77D3}" dt="2023-07-31T03:13:07.563" v="2433" actId="20577"/>
        <pc:sldMkLst>
          <pc:docMk/>
          <pc:sldMk cId="1813711241" sldId="293"/>
        </pc:sldMkLst>
        <pc:spChg chg="mod">
          <ac:chgData name="Maheshkumar Pillai" userId="95fef6bb91965194" providerId="LiveId" clId="{BDD1E2A3-03D2-4983-BC56-DB0200FC77D3}" dt="2023-07-31T03:13:07.563" v="2433" actId="20577"/>
          <ac:spMkLst>
            <pc:docMk/>
            <pc:sldMk cId="1813711241" sldId="293"/>
            <ac:spMk id="5" creationId="{1B07C49E-AFFC-EC46-8930-E4D428F5F943}"/>
          </ac:spMkLst>
        </pc:spChg>
      </pc:sldChg>
      <pc:sldChg chg="addSp modSp mod">
        <pc:chgData name="Maheshkumar Pillai" userId="95fef6bb91965194" providerId="LiveId" clId="{BDD1E2A3-03D2-4983-BC56-DB0200FC77D3}" dt="2023-07-30T22:26:34.877" v="1853" actId="20577"/>
        <pc:sldMkLst>
          <pc:docMk/>
          <pc:sldMk cId="981671777" sldId="296"/>
        </pc:sldMkLst>
        <pc:spChg chg="mod">
          <ac:chgData name="Maheshkumar Pillai" userId="95fef6bb91965194" providerId="LiveId" clId="{BDD1E2A3-03D2-4983-BC56-DB0200FC77D3}" dt="2023-07-30T22:26:34.877" v="1853" actId="20577"/>
          <ac:spMkLst>
            <pc:docMk/>
            <pc:sldMk cId="981671777" sldId="296"/>
            <ac:spMk id="2" creationId="{54176327-8CC4-4356-8BBB-DC4965CE9857}"/>
          </ac:spMkLst>
        </pc:spChg>
        <pc:spChg chg="mod">
          <ac:chgData name="Maheshkumar Pillai" userId="95fef6bb91965194" providerId="LiveId" clId="{BDD1E2A3-03D2-4983-BC56-DB0200FC77D3}" dt="2023-07-30T22:26:08.201" v="1792" actId="20577"/>
          <ac:spMkLst>
            <pc:docMk/>
            <pc:sldMk cId="981671777" sldId="296"/>
            <ac:spMk id="5" creationId="{85D9F803-CDBC-C74C-AF1B-2B5937D1C241}"/>
          </ac:spMkLst>
        </pc:spChg>
        <pc:picChg chg="add mod">
          <ac:chgData name="Maheshkumar Pillai" userId="95fef6bb91965194" providerId="LiveId" clId="{BDD1E2A3-03D2-4983-BC56-DB0200FC77D3}" dt="2023-07-30T22:25:20.357" v="1706" actId="14100"/>
          <ac:picMkLst>
            <pc:docMk/>
            <pc:sldMk cId="981671777" sldId="296"/>
            <ac:picMk id="6" creationId="{DDF9D776-35C7-E5DF-BF39-DFDEB6952777}"/>
          </ac:picMkLst>
        </pc:picChg>
      </pc:sldChg>
      <pc:sldChg chg="addSp modSp mod">
        <pc:chgData name="Maheshkumar Pillai" userId="95fef6bb91965194" providerId="LiveId" clId="{BDD1E2A3-03D2-4983-BC56-DB0200FC77D3}" dt="2023-07-31T03:09:35.346" v="2398" actId="20577"/>
        <pc:sldMkLst>
          <pc:docMk/>
          <pc:sldMk cId="280316088" sldId="299"/>
        </pc:sldMkLst>
        <pc:spChg chg="mod">
          <ac:chgData name="Maheshkumar Pillai" userId="95fef6bb91965194" providerId="LiveId" clId="{BDD1E2A3-03D2-4983-BC56-DB0200FC77D3}" dt="2023-07-31T03:09:35.346" v="2398" actId="20577"/>
          <ac:spMkLst>
            <pc:docMk/>
            <pc:sldMk cId="280316088" sldId="299"/>
            <ac:spMk id="3" creationId="{AB0AB2AC-B7E6-6849-9AE9-697369407F8F}"/>
          </ac:spMkLst>
        </pc:spChg>
        <pc:spChg chg="mod">
          <ac:chgData name="Maheshkumar Pillai" userId="95fef6bb91965194" providerId="LiveId" clId="{BDD1E2A3-03D2-4983-BC56-DB0200FC77D3}" dt="2023-07-30T19:46:06.955" v="307" actId="20577"/>
          <ac:spMkLst>
            <pc:docMk/>
            <pc:sldMk cId="280316088" sldId="299"/>
            <ac:spMk id="5" creationId="{1B07C49E-AFFC-EC46-8930-E4D428F5F943}"/>
          </ac:spMkLst>
        </pc:spChg>
        <pc:picChg chg="add mod">
          <ac:chgData name="Maheshkumar Pillai" userId="95fef6bb91965194" providerId="LiveId" clId="{BDD1E2A3-03D2-4983-BC56-DB0200FC77D3}" dt="2023-07-30T19:45:53.118" v="260" actId="1076"/>
          <ac:picMkLst>
            <pc:docMk/>
            <pc:sldMk cId="280316088" sldId="299"/>
            <ac:picMk id="7" creationId="{B1ED4CD6-26C0-9745-7DA2-B2AC86898C8F}"/>
          </ac:picMkLst>
        </pc:picChg>
        <pc:picChg chg="add mod">
          <ac:chgData name="Maheshkumar Pillai" userId="95fef6bb91965194" providerId="LiveId" clId="{BDD1E2A3-03D2-4983-BC56-DB0200FC77D3}" dt="2023-07-30T19:47:20.171" v="309" actId="1076"/>
          <ac:picMkLst>
            <pc:docMk/>
            <pc:sldMk cId="280316088" sldId="299"/>
            <ac:picMk id="9" creationId="{2A55F23C-688D-E395-CE35-710F29139A8E}"/>
          </ac:picMkLst>
        </pc:picChg>
        <pc:picChg chg="add mod">
          <ac:chgData name="Maheshkumar Pillai" userId="95fef6bb91965194" providerId="LiveId" clId="{BDD1E2A3-03D2-4983-BC56-DB0200FC77D3}" dt="2023-07-30T19:50:18.046" v="313" actId="14100"/>
          <ac:picMkLst>
            <pc:docMk/>
            <pc:sldMk cId="280316088" sldId="299"/>
            <ac:picMk id="11" creationId="{5ECA0A3B-C405-B178-9051-A866178E0C20}"/>
          </ac:picMkLst>
        </pc:picChg>
      </pc:sldChg>
      <pc:sldChg chg="addSp modSp mod">
        <pc:chgData name="Maheshkumar Pillai" userId="95fef6bb91965194" providerId="LiveId" clId="{BDD1E2A3-03D2-4983-BC56-DB0200FC77D3}" dt="2023-07-31T03:09:58.239" v="2414" actId="5793"/>
        <pc:sldMkLst>
          <pc:docMk/>
          <pc:sldMk cId="1385553969" sldId="302"/>
        </pc:sldMkLst>
        <pc:spChg chg="mod">
          <ac:chgData name="Maheshkumar Pillai" userId="95fef6bb91965194" providerId="LiveId" clId="{BDD1E2A3-03D2-4983-BC56-DB0200FC77D3}" dt="2023-07-30T19:53:52.636" v="323" actId="20577"/>
          <ac:spMkLst>
            <pc:docMk/>
            <pc:sldMk cId="1385553969" sldId="302"/>
            <ac:spMk id="2" creationId="{8B78C759-C687-440F-8CAE-D3071F1AB630}"/>
          </ac:spMkLst>
        </pc:spChg>
        <pc:spChg chg="mod">
          <ac:chgData name="Maheshkumar Pillai" userId="95fef6bb91965194" providerId="LiveId" clId="{BDD1E2A3-03D2-4983-BC56-DB0200FC77D3}" dt="2023-07-31T03:09:58.239" v="2414" actId="5793"/>
          <ac:spMkLst>
            <pc:docMk/>
            <pc:sldMk cId="1385553969" sldId="302"/>
            <ac:spMk id="3" creationId="{AB0AB2AC-B7E6-6849-9AE9-697369407F8F}"/>
          </ac:spMkLst>
        </pc:spChg>
        <pc:picChg chg="add mod">
          <ac:chgData name="Maheshkumar Pillai" userId="95fef6bb91965194" providerId="LiveId" clId="{BDD1E2A3-03D2-4983-BC56-DB0200FC77D3}" dt="2023-07-30T19:52:52.842" v="320" actId="14100"/>
          <ac:picMkLst>
            <pc:docMk/>
            <pc:sldMk cId="1385553969" sldId="302"/>
            <ac:picMk id="7" creationId="{ADEF3788-CB5A-8C92-1397-47CEE134704B}"/>
          </ac:picMkLst>
        </pc:picChg>
        <pc:picChg chg="add mod">
          <ac:chgData name="Maheshkumar Pillai" userId="95fef6bb91965194" providerId="LiveId" clId="{BDD1E2A3-03D2-4983-BC56-DB0200FC77D3}" dt="2023-07-30T19:53:58.242" v="325" actId="1076"/>
          <ac:picMkLst>
            <pc:docMk/>
            <pc:sldMk cId="1385553969" sldId="302"/>
            <ac:picMk id="9" creationId="{FF995B8D-DE17-8832-7F3E-1A00F15BACAF}"/>
          </ac:picMkLst>
        </pc:picChg>
        <pc:picChg chg="add mod">
          <ac:chgData name="Maheshkumar Pillai" userId="95fef6bb91965194" providerId="LiveId" clId="{BDD1E2A3-03D2-4983-BC56-DB0200FC77D3}" dt="2023-07-30T19:55:15.597" v="330" actId="14100"/>
          <ac:picMkLst>
            <pc:docMk/>
            <pc:sldMk cId="1385553969" sldId="302"/>
            <ac:picMk id="12" creationId="{CBE72125-5AEE-F4A8-6A29-E9FCD72A0451}"/>
          </ac:picMkLst>
        </pc:picChg>
      </pc:sldChg>
      <pc:sldChg chg="modSp mod">
        <pc:chgData name="Maheshkumar Pillai" userId="95fef6bb91965194" providerId="LiveId" clId="{BDD1E2A3-03D2-4983-BC56-DB0200FC77D3}" dt="2023-07-31T03:16:15.352" v="2435" actId="20577"/>
        <pc:sldMkLst>
          <pc:docMk/>
          <pc:sldMk cId="334532777" sldId="303"/>
        </pc:sldMkLst>
        <pc:spChg chg="mod">
          <ac:chgData name="Maheshkumar Pillai" userId="95fef6bb91965194" providerId="LiveId" clId="{BDD1E2A3-03D2-4983-BC56-DB0200FC77D3}" dt="2023-07-31T03:16:15.352" v="2435" actId="20577"/>
          <ac:spMkLst>
            <pc:docMk/>
            <pc:sldMk cId="334532777" sldId="303"/>
            <ac:spMk id="5" creationId="{1B07C49E-AFFC-EC46-8930-E4D428F5F943}"/>
          </ac:spMkLst>
        </pc:spChg>
      </pc:sldChg>
      <pc:sldChg chg="addSp modSp mod">
        <pc:chgData name="Maheshkumar Pillai" userId="95fef6bb91965194" providerId="LiveId" clId="{BDD1E2A3-03D2-4983-BC56-DB0200FC77D3}" dt="2023-07-30T21:09:42.572" v="849" actId="20577"/>
        <pc:sldMkLst>
          <pc:docMk/>
          <pc:sldMk cId="3869789237" sldId="304"/>
        </pc:sldMkLst>
        <pc:spChg chg="mod">
          <ac:chgData name="Maheshkumar Pillai" userId="95fef6bb91965194" providerId="LiveId" clId="{BDD1E2A3-03D2-4983-BC56-DB0200FC77D3}" dt="2023-07-30T21:09:42.572" v="849" actId="20577"/>
          <ac:spMkLst>
            <pc:docMk/>
            <pc:sldMk cId="3869789237" sldId="304"/>
            <ac:spMk id="3" creationId="{373827F3-F386-AA4E-80ED-D86DEF8C158D}"/>
          </ac:spMkLst>
        </pc:spChg>
        <pc:picChg chg="add mod">
          <ac:chgData name="Maheshkumar Pillai" userId="95fef6bb91965194" providerId="LiveId" clId="{BDD1E2A3-03D2-4983-BC56-DB0200FC77D3}" dt="2023-07-30T21:06:49.386" v="685" actId="1076"/>
          <ac:picMkLst>
            <pc:docMk/>
            <pc:sldMk cId="3869789237" sldId="304"/>
            <ac:picMk id="6" creationId="{28F19B26-1E75-2CAB-3122-342D1B7C9BF2}"/>
          </ac:picMkLst>
        </pc:picChg>
      </pc:sldChg>
      <pc:sldChg chg="addSp delSp modSp mod setBg">
        <pc:chgData name="Maheshkumar Pillai" userId="95fef6bb91965194" providerId="LiveId" clId="{BDD1E2A3-03D2-4983-BC56-DB0200FC77D3}" dt="2023-07-30T21:26:17.900" v="1044" actId="20577"/>
        <pc:sldMkLst>
          <pc:docMk/>
          <pc:sldMk cId="80090182" sldId="305"/>
        </pc:sldMkLst>
        <pc:spChg chg="mod ord">
          <ac:chgData name="Maheshkumar Pillai" userId="95fef6bb91965194" providerId="LiveId" clId="{BDD1E2A3-03D2-4983-BC56-DB0200FC77D3}" dt="2023-07-30T21:26:17.900" v="1044" actId="20577"/>
          <ac:spMkLst>
            <pc:docMk/>
            <pc:sldMk cId="80090182" sldId="305"/>
            <ac:spMk id="3" creationId="{373827F3-F386-AA4E-80ED-D86DEF8C158D}"/>
          </ac:spMkLst>
        </pc:spChg>
        <pc:spChg chg="mod">
          <ac:chgData name="Maheshkumar Pillai" userId="95fef6bb91965194" providerId="LiveId" clId="{BDD1E2A3-03D2-4983-BC56-DB0200FC77D3}" dt="2023-07-30T21:25:47.816" v="970" actId="26606"/>
          <ac:spMkLst>
            <pc:docMk/>
            <pc:sldMk cId="80090182" sldId="305"/>
            <ac:spMk id="4" creationId="{D4811A61-F7FB-4B19-9ED1-E0E2554A5BE8}"/>
          </ac:spMkLst>
        </pc:spChg>
        <pc:spChg chg="mod ord">
          <ac:chgData name="Maheshkumar Pillai" userId="95fef6bb91965194" providerId="LiveId" clId="{BDD1E2A3-03D2-4983-BC56-DB0200FC77D3}" dt="2023-07-30T21:25:47.816" v="970" actId="26606"/>
          <ac:spMkLst>
            <pc:docMk/>
            <pc:sldMk cId="80090182" sldId="305"/>
            <ac:spMk id="5" creationId="{31BF7889-073A-E045-A3F2-45D63BD0FDC0}"/>
          </ac:spMkLst>
        </pc:spChg>
        <pc:spChg chg="add">
          <ac:chgData name="Maheshkumar Pillai" userId="95fef6bb91965194" providerId="LiveId" clId="{BDD1E2A3-03D2-4983-BC56-DB0200FC77D3}" dt="2023-07-30T21:25:47.816" v="970" actId="26606"/>
          <ac:spMkLst>
            <pc:docMk/>
            <pc:sldMk cId="80090182" sldId="305"/>
            <ac:spMk id="15" creationId="{352BEC0E-22F8-46D0-9632-375DB541B06C}"/>
          </ac:spMkLst>
        </pc:spChg>
        <pc:spChg chg="add">
          <ac:chgData name="Maheshkumar Pillai" userId="95fef6bb91965194" providerId="LiveId" clId="{BDD1E2A3-03D2-4983-BC56-DB0200FC77D3}" dt="2023-07-30T21:25:47.816" v="970" actId="26606"/>
          <ac:spMkLst>
            <pc:docMk/>
            <pc:sldMk cId="80090182" sldId="305"/>
            <ac:spMk id="17" creationId="{3FCFB1DE-0B7E-48CC-BA90-B2AB0889F9D6}"/>
          </ac:spMkLst>
        </pc:spChg>
        <pc:picChg chg="add del mod">
          <ac:chgData name="Maheshkumar Pillai" userId="95fef6bb91965194" providerId="LiveId" clId="{BDD1E2A3-03D2-4983-BC56-DB0200FC77D3}" dt="2023-07-30T21:23:18.481" v="952" actId="22"/>
          <ac:picMkLst>
            <pc:docMk/>
            <pc:sldMk cId="80090182" sldId="305"/>
            <ac:picMk id="6" creationId="{C1D105C6-5DE8-4F11-56A6-B7CD045D2D65}"/>
          </ac:picMkLst>
        </pc:picChg>
        <pc:picChg chg="add mod">
          <ac:chgData name="Maheshkumar Pillai" userId="95fef6bb91965194" providerId="LiveId" clId="{BDD1E2A3-03D2-4983-BC56-DB0200FC77D3}" dt="2023-07-30T21:25:47.816" v="970" actId="26606"/>
          <ac:picMkLst>
            <pc:docMk/>
            <pc:sldMk cId="80090182" sldId="305"/>
            <ac:picMk id="8" creationId="{9B1BC800-D037-7EC5-869B-63D065902D95}"/>
          </ac:picMkLst>
        </pc:picChg>
        <pc:picChg chg="add mod">
          <ac:chgData name="Maheshkumar Pillai" userId="95fef6bb91965194" providerId="LiveId" clId="{BDD1E2A3-03D2-4983-BC56-DB0200FC77D3}" dt="2023-07-30T21:25:47.816" v="970" actId="26606"/>
          <ac:picMkLst>
            <pc:docMk/>
            <pc:sldMk cId="80090182" sldId="305"/>
            <ac:picMk id="10" creationId="{7426BE26-0D00-2F6A-AAF1-61B5150D4EE7}"/>
          </ac:picMkLst>
        </pc:picChg>
      </pc:sldChg>
      <pc:sldChg chg="addSp modSp mod">
        <pc:chgData name="Maheshkumar Pillai" userId="95fef6bb91965194" providerId="LiveId" clId="{BDD1E2A3-03D2-4983-BC56-DB0200FC77D3}" dt="2023-07-30T21:43:08.802" v="1166" actId="20577"/>
        <pc:sldMkLst>
          <pc:docMk/>
          <pc:sldMk cId="3145340593" sldId="306"/>
        </pc:sldMkLst>
        <pc:spChg chg="mod">
          <ac:chgData name="Maheshkumar Pillai" userId="95fef6bb91965194" providerId="LiveId" clId="{BDD1E2A3-03D2-4983-BC56-DB0200FC77D3}" dt="2023-07-30T21:43:08.802" v="1166" actId="20577"/>
          <ac:spMkLst>
            <pc:docMk/>
            <pc:sldMk cId="3145340593" sldId="306"/>
            <ac:spMk id="3" creationId="{373827F3-F386-AA4E-80ED-D86DEF8C158D}"/>
          </ac:spMkLst>
        </pc:spChg>
        <pc:picChg chg="add mod">
          <ac:chgData name="Maheshkumar Pillai" userId="95fef6bb91965194" providerId="LiveId" clId="{BDD1E2A3-03D2-4983-BC56-DB0200FC77D3}" dt="2023-07-30T21:31:39.847" v="1070" actId="14100"/>
          <ac:picMkLst>
            <pc:docMk/>
            <pc:sldMk cId="3145340593" sldId="306"/>
            <ac:picMk id="6" creationId="{E863F217-0DF0-208E-71C6-2BFCBAAF21C7}"/>
          </ac:picMkLst>
        </pc:picChg>
      </pc:sldChg>
      <pc:sldChg chg="addSp modSp mod">
        <pc:chgData name="Maheshkumar Pillai" userId="95fef6bb91965194" providerId="LiveId" clId="{BDD1E2A3-03D2-4983-BC56-DB0200FC77D3}" dt="2023-07-30T21:28:15.312" v="1058"/>
        <pc:sldMkLst>
          <pc:docMk/>
          <pc:sldMk cId="1106727586" sldId="307"/>
        </pc:sldMkLst>
        <pc:spChg chg="mod">
          <ac:chgData name="Maheshkumar Pillai" userId="95fef6bb91965194" providerId="LiveId" clId="{BDD1E2A3-03D2-4983-BC56-DB0200FC77D3}" dt="2023-07-30T21:28:15.312" v="1058"/>
          <ac:spMkLst>
            <pc:docMk/>
            <pc:sldMk cId="1106727586" sldId="307"/>
            <ac:spMk id="3" creationId="{373827F3-F386-AA4E-80ED-D86DEF8C158D}"/>
          </ac:spMkLst>
        </pc:spChg>
        <pc:picChg chg="add mod">
          <ac:chgData name="Maheshkumar Pillai" userId="95fef6bb91965194" providerId="LiveId" clId="{BDD1E2A3-03D2-4983-BC56-DB0200FC77D3}" dt="2023-07-30T21:27:53.730" v="1052" actId="14100"/>
          <ac:picMkLst>
            <pc:docMk/>
            <pc:sldMk cId="1106727586" sldId="307"/>
            <ac:picMk id="2" creationId="{3C8D96CE-4551-E0EE-534E-C367AE8AC7BB}"/>
          </ac:picMkLst>
        </pc:picChg>
      </pc:sldChg>
      <pc:sldChg chg="addSp modSp mod">
        <pc:chgData name="Maheshkumar Pillai" userId="95fef6bb91965194" providerId="LiveId" clId="{BDD1E2A3-03D2-4983-BC56-DB0200FC77D3}" dt="2023-07-30T21:53:50.011" v="1267" actId="20577"/>
        <pc:sldMkLst>
          <pc:docMk/>
          <pc:sldMk cId="706594483" sldId="308"/>
        </pc:sldMkLst>
        <pc:spChg chg="mod">
          <ac:chgData name="Maheshkumar Pillai" userId="95fef6bb91965194" providerId="LiveId" clId="{BDD1E2A3-03D2-4983-BC56-DB0200FC77D3}" dt="2023-07-30T21:53:50.011" v="1267" actId="20577"/>
          <ac:spMkLst>
            <pc:docMk/>
            <pc:sldMk cId="706594483" sldId="308"/>
            <ac:spMk id="3" creationId="{373827F3-F386-AA4E-80ED-D86DEF8C158D}"/>
          </ac:spMkLst>
        </pc:spChg>
        <pc:picChg chg="add mod">
          <ac:chgData name="Maheshkumar Pillai" userId="95fef6bb91965194" providerId="LiveId" clId="{BDD1E2A3-03D2-4983-BC56-DB0200FC77D3}" dt="2023-07-30T21:50:38.062" v="1176" actId="1076"/>
          <ac:picMkLst>
            <pc:docMk/>
            <pc:sldMk cId="706594483" sldId="308"/>
            <ac:picMk id="6" creationId="{BCCF95B8-56AD-F0CC-EF62-8AB007F649BD}"/>
          </ac:picMkLst>
        </pc:picChg>
      </pc:sldChg>
      <pc:sldChg chg="addSp delSp modSp mod">
        <pc:chgData name="Maheshkumar Pillai" userId="95fef6bb91965194" providerId="LiveId" clId="{BDD1E2A3-03D2-4983-BC56-DB0200FC77D3}" dt="2023-07-30T22:05:18.376" v="1595" actId="14100"/>
        <pc:sldMkLst>
          <pc:docMk/>
          <pc:sldMk cId="1794738657" sldId="309"/>
        </pc:sldMkLst>
        <pc:spChg chg="mod">
          <ac:chgData name="Maheshkumar Pillai" userId="95fef6bb91965194" providerId="LiveId" clId="{BDD1E2A3-03D2-4983-BC56-DB0200FC77D3}" dt="2023-07-30T22:05:07.691" v="1592" actId="313"/>
          <ac:spMkLst>
            <pc:docMk/>
            <pc:sldMk cId="1794738657" sldId="309"/>
            <ac:spMk id="5" creationId="{1B07C49E-AFFC-EC46-8930-E4D428F5F943}"/>
          </ac:spMkLst>
        </pc:spChg>
        <pc:picChg chg="add del">
          <ac:chgData name="Maheshkumar Pillai" userId="95fef6bb91965194" providerId="LiveId" clId="{BDD1E2A3-03D2-4983-BC56-DB0200FC77D3}" dt="2023-07-30T22:04:20.122" v="1430" actId="478"/>
          <ac:picMkLst>
            <pc:docMk/>
            <pc:sldMk cId="1794738657" sldId="309"/>
            <ac:picMk id="6" creationId="{96734B90-0FF2-5E53-B938-F502178579FD}"/>
          </ac:picMkLst>
        </pc:picChg>
        <pc:picChg chg="add mod">
          <ac:chgData name="Maheshkumar Pillai" userId="95fef6bb91965194" providerId="LiveId" clId="{BDD1E2A3-03D2-4983-BC56-DB0200FC77D3}" dt="2023-07-30T22:05:18.376" v="1595" actId="14100"/>
          <ac:picMkLst>
            <pc:docMk/>
            <pc:sldMk cId="1794738657" sldId="309"/>
            <ac:picMk id="8" creationId="{66570E66-5A79-2502-1416-7A82D932424E}"/>
          </ac:picMkLst>
        </pc:picChg>
      </pc:sldChg>
      <pc:sldChg chg="addSp delSp modSp mod">
        <pc:chgData name="Maheshkumar Pillai" userId="95fef6bb91965194" providerId="LiveId" clId="{BDD1E2A3-03D2-4983-BC56-DB0200FC77D3}" dt="2023-07-30T22:06:19.398" v="1597" actId="22"/>
        <pc:sldMkLst>
          <pc:docMk/>
          <pc:sldMk cId="4010014743" sldId="310"/>
        </pc:sldMkLst>
        <pc:spChg chg="del mod">
          <ac:chgData name="Maheshkumar Pillai" userId="95fef6bb91965194" providerId="LiveId" clId="{BDD1E2A3-03D2-4983-BC56-DB0200FC77D3}" dt="2023-07-30T22:06:19.398" v="1597" actId="22"/>
          <ac:spMkLst>
            <pc:docMk/>
            <pc:sldMk cId="4010014743" sldId="310"/>
            <ac:spMk id="5" creationId="{1B07C49E-AFFC-EC46-8930-E4D428F5F943}"/>
          </ac:spMkLst>
        </pc:spChg>
        <pc:picChg chg="add mod ord">
          <ac:chgData name="Maheshkumar Pillai" userId="95fef6bb91965194" providerId="LiveId" clId="{BDD1E2A3-03D2-4983-BC56-DB0200FC77D3}" dt="2023-07-30T22:06:19.398" v="1597" actId="22"/>
          <ac:picMkLst>
            <pc:docMk/>
            <pc:sldMk cId="4010014743" sldId="310"/>
            <ac:picMk id="6" creationId="{09E29A09-DE52-B3DF-14F4-386852514100}"/>
          </ac:picMkLst>
        </pc:picChg>
      </pc:sldChg>
      <pc:sldChg chg="addSp modSp mod">
        <pc:chgData name="Maheshkumar Pillai" userId="95fef6bb91965194" providerId="LiveId" clId="{BDD1E2A3-03D2-4983-BC56-DB0200FC77D3}" dt="2023-07-30T22:07:26.280" v="1677" actId="20577"/>
        <pc:sldMkLst>
          <pc:docMk/>
          <pc:sldMk cId="2735560525" sldId="311"/>
        </pc:sldMkLst>
        <pc:spChg chg="mod">
          <ac:chgData name="Maheshkumar Pillai" userId="95fef6bb91965194" providerId="LiveId" clId="{BDD1E2A3-03D2-4983-BC56-DB0200FC77D3}" dt="2023-07-30T22:07:26.280" v="1677" actId="20577"/>
          <ac:spMkLst>
            <pc:docMk/>
            <pc:sldMk cId="2735560525" sldId="311"/>
            <ac:spMk id="5" creationId="{1B07C49E-AFFC-EC46-8930-E4D428F5F943}"/>
          </ac:spMkLst>
        </pc:spChg>
        <pc:picChg chg="add mod">
          <ac:chgData name="Maheshkumar Pillai" userId="95fef6bb91965194" providerId="LiveId" clId="{BDD1E2A3-03D2-4983-BC56-DB0200FC77D3}" dt="2023-07-30T22:07:06" v="1602" actId="14100"/>
          <ac:picMkLst>
            <pc:docMk/>
            <pc:sldMk cId="2735560525" sldId="311"/>
            <ac:picMk id="6" creationId="{83A03AD2-4F39-1F45-3879-37E858053FBB}"/>
          </ac:picMkLst>
        </pc:picChg>
      </pc:sldChg>
      <pc:sldChg chg="addSp delSp modSp mod">
        <pc:chgData name="Maheshkumar Pillai" userId="95fef6bb91965194" providerId="LiveId" clId="{BDD1E2A3-03D2-4983-BC56-DB0200FC77D3}" dt="2023-07-30T22:08:10.312" v="1679" actId="22"/>
        <pc:sldMkLst>
          <pc:docMk/>
          <pc:sldMk cId="1434679925" sldId="312"/>
        </pc:sldMkLst>
        <pc:spChg chg="del mod">
          <ac:chgData name="Maheshkumar Pillai" userId="95fef6bb91965194" providerId="LiveId" clId="{BDD1E2A3-03D2-4983-BC56-DB0200FC77D3}" dt="2023-07-30T22:08:10.312" v="1679" actId="22"/>
          <ac:spMkLst>
            <pc:docMk/>
            <pc:sldMk cId="1434679925" sldId="312"/>
            <ac:spMk id="5" creationId="{1B07C49E-AFFC-EC46-8930-E4D428F5F943}"/>
          </ac:spMkLst>
        </pc:spChg>
        <pc:picChg chg="add mod ord">
          <ac:chgData name="Maheshkumar Pillai" userId="95fef6bb91965194" providerId="LiveId" clId="{BDD1E2A3-03D2-4983-BC56-DB0200FC77D3}" dt="2023-07-30T22:08:10.312" v="1679" actId="22"/>
          <ac:picMkLst>
            <pc:docMk/>
            <pc:sldMk cId="1434679925" sldId="312"/>
            <ac:picMk id="6" creationId="{1BB71B6E-4D69-E0AE-8AC9-82A0E457B153}"/>
          </ac:picMkLst>
        </pc:picChg>
      </pc:sldChg>
      <pc:sldChg chg="addSp delSp modSp mod">
        <pc:chgData name="Maheshkumar Pillai" userId="95fef6bb91965194" providerId="LiveId" clId="{BDD1E2A3-03D2-4983-BC56-DB0200FC77D3}" dt="2023-07-30T22:09:39.140" v="1684" actId="22"/>
        <pc:sldMkLst>
          <pc:docMk/>
          <pc:sldMk cId="1756972646" sldId="313"/>
        </pc:sldMkLst>
        <pc:spChg chg="del mod">
          <ac:chgData name="Maheshkumar Pillai" userId="95fef6bb91965194" providerId="LiveId" clId="{BDD1E2A3-03D2-4983-BC56-DB0200FC77D3}" dt="2023-07-30T22:09:39.140" v="1684" actId="22"/>
          <ac:spMkLst>
            <pc:docMk/>
            <pc:sldMk cId="1756972646" sldId="313"/>
            <ac:spMk id="5" creationId="{1B07C49E-AFFC-EC46-8930-E4D428F5F943}"/>
          </ac:spMkLst>
        </pc:spChg>
        <pc:picChg chg="add mod ord">
          <ac:chgData name="Maheshkumar Pillai" userId="95fef6bb91965194" providerId="LiveId" clId="{BDD1E2A3-03D2-4983-BC56-DB0200FC77D3}" dt="2023-07-30T22:09:39.140" v="1684" actId="22"/>
          <ac:picMkLst>
            <pc:docMk/>
            <pc:sldMk cId="1756972646" sldId="313"/>
            <ac:picMk id="6" creationId="{A9DD2E7C-A54B-29DB-18C6-42EDAE0F7349}"/>
          </ac:picMkLst>
        </pc:picChg>
      </pc:sldChg>
      <pc:sldChg chg="addSp delSp modSp mod">
        <pc:chgData name="Maheshkumar Pillai" userId="95fef6bb91965194" providerId="LiveId" clId="{BDD1E2A3-03D2-4983-BC56-DB0200FC77D3}" dt="2023-07-30T22:08:50.096" v="1682" actId="14100"/>
        <pc:sldMkLst>
          <pc:docMk/>
          <pc:sldMk cId="639399535" sldId="314"/>
        </pc:sldMkLst>
        <pc:spChg chg="del mod">
          <ac:chgData name="Maheshkumar Pillai" userId="95fef6bb91965194" providerId="LiveId" clId="{BDD1E2A3-03D2-4983-BC56-DB0200FC77D3}" dt="2023-07-30T22:08:45.212" v="1681" actId="22"/>
          <ac:spMkLst>
            <pc:docMk/>
            <pc:sldMk cId="639399535" sldId="314"/>
            <ac:spMk id="5" creationId="{1B07C49E-AFFC-EC46-8930-E4D428F5F943}"/>
          </ac:spMkLst>
        </pc:spChg>
        <pc:picChg chg="add mod ord">
          <ac:chgData name="Maheshkumar Pillai" userId="95fef6bb91965194" providerId="LiveId" clId="{BDD1E2A3-03D2-4983-BC56-DB0200FC77D3}" dt="2023-07-30T22:08:50.096" v="1682" actId="14100"/>
          <ac:picMkLst>
            <pc:docMk/>
            <pc:sldMk cId="639399535" sldId="314"/>
            <ac:picMk id="3" creationId="{180EE942-8713-855C-E084-0675DB528B15}"/>
          </ac:picMkLst>
        </pc:picChg>
      </pc:sldChg>
      <pc:sldChg chg="addSp delSp modSp mod">
        <pc:chgData name="Maheshkumar Pillai" userId="95fef6bb91965194" providerId="LiveId" clId="{BDD1E2A3-03D2-4983-BC56-DB0200FC77D3}" dt="2023-07-30T22:11:03.859" v="1687" actId="14100"/>
        <pc:sldMkLst>
          <pc:docMk/>
          <pc:sldMk cId="3566646398" sldId="315"/>
        </pc:sldMkLst>
        <pc:spChg chg="del mod">
          <ac:chgData name="Maheshkumar Pillai" userId="95fef6bb91965194" providerId="LiveId" clId="{BDD1E2A3-03D2-4983-BC56-DB0200FC77D3}" dt="2023-07-30T22:10:54.181" v="1686" actId="22"/>
          <ac:spMkLst>
            <pc:docMk/>
            <pc:sldMk cId="3566646398" sldId="315"/>
            <ac:spMk id="5" creationId="{1B07C49E-AFFC-EC46-8930-E4D428F5F943}"/>
          </ac:spMkLst>
        </pc:spChg>
        <pc:picChg chg="add mod ord">
          <ac:chgData name="Maheshkumar Pillai" userId="95fef6bb91965194" providerId="LiveId" clId="{BDD1E2A3-03D2-4983-BC56-DB0200FC77D3}" dt="2023-07-30T22:11:03.859" v="1687" actId="14100"/>
          <ac:picMkLst>
            <pc:docMk/>
            <pc:sldMk cId="3566646398" sldId="315"/>
            <ac:picMk id="6" creationId="{F40869A1-6057-0936-8D98-51F08C4BE919}"/>
          </ac:picMkLst>
        </pc:picChg>
      </pc:sldChg>
      <pc:sldChg chg="addSp modSp mod">
        <pc:chgData name="Maheshkumar Pillai" userId="95fef6bb91965194" providerId="LiveId" clId="{BDD1E2A3-03D2-4983-BC56-DB0200FC77D3}" dt="2023-07-30T22:19:31.455" v="1695" actId="14100"/>
        <pc:sldMkLst>
          <pc:docMk/>
          <pc:sldMk cId="1398439132" sldId="316"/>
        </pc:sldMkLst>
        <pc:spChg chg="mod">
          <ac:chgData name="Maheshkumar Pillai" userId="95fef6bb91965194" providerId="LiveId" clId="{BDD1E2A3-03D2-4983-BC56-DB0200FC77D3}" dt="2023-07-30T22:19:23.339" v="1693" actId="14100"/>
          <ac:spMkLst>
            <pc:docMk/>
            <pc:sldMk cId="1398439132" sldId="316"/>
            <ac:spMk id="5" creationId="{1B07C49E-AFFC-EC46-8930-E4D428F5F943}"/>
          </ac:spMkLst>
        </pc:spChg>
        <pc:picChg chg="add mod">
          <ac:chgData name="Maheshkumar Pillai" userId="95fef6bb91965194" providerId="LiveId" clId="{BDD1E2A3-03D2-4983-BC56-DB0200FC77D3}" dt="2023-07-30T22:19:31.455" v="1695" actId="14100"/>
          <ac:picMkLst>
            <pc:docMk/>
            <pc:sldMk cId="1398439132" sldId="316"/>
            <ac:picMk id="6" creationId="{6A8A79C7-C9F2-22D9-6AE9-4232D68C499A}"/>
          </ac:picMkLst>
        </pc:picChg>
      </pc:sldChg>
      <pc:sldChg chg="addSp delSp modSp mod">
        <pc:chgData name="Maheshkumar Pillai" userId="95fef6bb91965194" providerId="LiveId" clId="{BDD1E2A3-03D2-4983-BC56-DB0200FC77D3}" dt="2023-07-30T22:20:49.581" v="1698" actId="22"/>
        <pc:sldMkLst>
          <pc:docMk/>
          <pc:sldMk cId="3975168428" sldId="317"/>
        </pc:sldMkLst>
        <pc:spChg chg="del mod">
          <ac:chgData name="Maheshkumar Pillai" userId="95fef6bb91965194" providerId="LiveId" clId="{BDD1E2A3-03D2-4983-BC56-DB0200FC77D3}" dt="2023-07-30T22:20:49.581" v="1698" actId="22"/>
          <ac:spMkLst>
            <pc:docMk/>
            <pc:sldMk cId="3975168428" sldId="317"/>
            <ac:spMk id="5" creationId="{1B07C49E-AFFC-EC46-8930-E4D428F5F943}"/>
          </ac:spMkLst>
        </pc:spChg>
        <pc:picChg chg="add mod ord">
          <ac:chgData name="Maheshkumar Pillai" userId="95fef6bb91965194" providerId="LiveId" clId="{BDD1E2A3-03D2-4983-BC56-DB0200FC77D3}" dt="2023-07-30T22:20:49.581" v="1698" actId="22"/>
          <ac:picMkLst>
            <pc:docMk/>
            <pc:sldMk cId="3975168428" sldId="317"/>
            <ac:picMk id="6" creationId="{C320F640-86F6-D241-AAAF-495042202141}"/>
          </ac:picMkLst>
        </pc:picChg>
      </pc:sldChg>
      <pc:sldChg chg="addSp delSp modSp mod">
        <pc:chgData name="Maheshkumar Pillai" userId="95fef6bb91965194" providerId="LiveId" clId="{BDD1E2A3-03D2-4983-BC56-DB0200FC77D3}" dt="2023-07-30T22:28:17.153" v="1895" actId="22"/>
        <pc:sldMkLst>
          <pc:docMk/>
          <pc:sldMk cId="239597884" sldId="318"/>
        </pc:sldMkLst>
        <pc:spChg chg="del mod">
          <ac:chgData name="Maheshkumar Pillai" userId="95fef6bb91965194" providerId="LiveId" clId="{BDD1E2A3-03D2-4983-BC56-DB0200FC77D3}" dt="2023-07-30T22:28:17.153" v="1895" actId="22"/>
          <ac:spMkLst>
            <pc:docMk/>
            <pc:sldMk cId="239597884" sldId="318"/>
            <ac:spMk id="5" creationId="{85D9F803-CDBC-C74C-AF1B-2B5937D1C241}"/>
          </ac:spMkLst>
        </pc:spChg>
        <pc:spChg chg="mod">
          <ac:chgData name="Maheshkumar Pillai" userId="95fef6bb91965194" providerId="LiveId" clId="{BDD1E2A3-03D2-4983-BC56-DB0200FC77D3}" dt="2023-07-30T22:26:48.746" v="1893" actId="20577"/>
          <ac:spMkLst>
            <pc:docMk/>
            <pc:sldMk cId="239597884" sldId="318"/>
            <ac:spMk id="8" creationId="{2E0ECA32-E146-40DA-85CD-9677244BC3EC}"/>
          </ac:spMkLst>
        </pc:spChg>
        <pc:picChg chg="add mod ord">
          <ac:chgData name="Maheshkumar Pillai" userId="95fef6bb91965194" providerId="LiveId" clId="{BDD1E2A3-03D2-4983-BC56-DB0200FC77D3}" dt="2023-07-30T22:28:17.153" v="1895" actId="22"/>
          <ac:picMkLst>
            <pc:docMk/>
            <pc:sldMk cId="239597884" sldId="318"/>
            <ac:picMk id="4" creationId="{3BD4539B-609C-7AE1-D86E-22BDA2A4DD09}"/>
          </ac:picMkLst>
        </pc:picChg>
      </pc:sldChg>
      <pc:sldChg chg="addSp delSp modSp mod">
        <pc:chgData name="Maheshkumar Pillai" userId="95fef6bb91965194" providerId="LiveId" clId="{BDD1E2A3-03D2-4983-BC56-DB0200FC77D3}" dt="2023-07-30T22:32:24.668" v="1926" actId="27636"/>
        <pc:sldMkLst>
          <pc:docMk/>
          <pc:sldMk cId="232499080" sldId="319"/>
        </pc:sldMkLst>
        <pc:spChg chg="del mod">
          <ac:chgData name="Maheshkumar Pillai" userId="95fef6bb91965194" providerId="LiveId" clId="{BDD1E2A3-03D2-4983-BC56-DB0200FC77D3}" dt="2023-07-30T22:29:26.718" v="1897" actId="22"/>
          <ac:spMkLst>
            <pc:docMk/>
            <pc:sldMk cId="232499080" sldId="319"/>
            <ac:spMk id="5" creationId="{85D9F803-CDBC-C74C-AF1B-2B5937D1C241}"/>
          </ac:spMkLst>
        </pc:spChg>
        <pc:spChg chg="mod">
          <ac:chgData name="Maheshkumar Pillai" userId="95fef6bb91965194" providerId="LiveId" clId="{BDD1E2A3-03D2-4983-BC56-DB0200FC77D3}" dt="2023-07-30T22:32:24.668" v="1926" actId="27636"/>
          <ac:spMkLst>
            <pc:docMk/>
            <pc:sldMk cId="232499080" sldId="319"/>
            <ac:spMk id="8" creationId="{34C97452-C78A-4701-B8AB-ABFE63D5BEDE}"/>
          </ac:spMkLst>
        </pc:spChg>
        <pc:picChg chg="add mod ord">
          <ac:chgData name="Maheshkumar Pillai" userId="95fef6bb91965194" providerId="LiveId" clId="{BDD1E2A3-03D2-4983-BC56-DB0200FC77D3}" dt="2023-07-30T22:29:26.718" v="1897" actId="22"/>
          <ac:picMkLst>
            <pc:docMk/>
            <pc:sldMk cId="232499080" sldId="319"/>
            <ac:picMk id="4" creationId="{FF6995D1-B34D-A15E-C5FC-2AFF1F6A481D}"/>
          </ac:picMkLst>
        </pc:picChg>
      </pc:sldChg>
      <pc:sldChg chg="addSp modSp mod">
        <pc:chgData name="Maheshkumar Pillai" userId="95fef6bb91965194" providerId="LiveId" clId="{BDD1E2A3-03D2-4983-BC56-DB0200FC77D3}" dt="2023-07-31T02:43:08.630" v="2015" actId="20577"/>
        <pc:sldMkLst>
          <pc:docMk/>
          <pc:sldMk cId="3645034231" sldId="320"/>
        </pc:sldMkLst>
        <pc:spChg chg="mod">
          <ac:chgData name="Maheshkumar Pillai" userId="95fef6bb91965194" providerId="LiveId" clId="{BDD1E2A3-03D2-4983-BC56-DB0200FC77D3}" dt="2023-07-31T02:43:08.630" v="2015" actId="20577"/>
          <ac:spMkLst>
            <pc:docMk/>
            <pc:sldMk cId="3645034231" sldId="320"/>
            <ac:spMk id="5" creationId="{1B07C49E-AFFC-EC46-8930-E4D428F5F943}"/>
          </ac:spMkLst>
        </pc:spChg>
        <pc:picChg chg="add mod">
          <ac:chgData name="Maheshkumar Pillai" userId="95fef6bb91965194" providerId="LiveId" clId="{BDD1E2A3-03D2-4983-BC56-DB0200FC77D3}" dt="2023-07-31T02:42:57.692" v="2006" actId="14100"/>
          <ac:picMkLst>
            <pc:docMk/>
            <pc:sldMk cId="3645034231" sldId="320"/>
            <ac:picMk id="3" creationId="{9E775D74-F13C-46B8-7C7A-0B7909218EB4}"/>
          </ac:picMkLst>
        </pc:picChg>
      </pc:sldChg>
      <pc:sldChg chg="addSp delSp modSp mod modClrScheme chgLayout">
        <pc:chgData name="Maheshkumar Pillai" userId="95fef6bb91965194" providerId="LiveId" clId="{BDD1E2A3-03D2-4983-BC56-DB0200FC77D3}" dt="2023-07-31T02:58:17.544" v="2160" actId="14100"/>
        <pc:sldMkLst>
          <pc:docMk/>
          <pc:sldMk cId="700132931" sldId="322"/>
        </pc:sldMkLst>
        <pc:spChg chg="mod ord">
          <ac:chgData name="Maheshkumar Pillai" userId="95fef6bb91965194" providerId="LiveId" clId="{BDD1E2A3-03D2-4983-BC56-DB0200FC77D3}" dt="2023-07-31T02:56:59.753" v="2076" actId="700"/>
          <ac:spMkLst>
            <pc:docMk/>
            <pc:sldMk cId="700132931" sldId="322"/>
            <ac:spMk id="3" creationId="{8C82F32A-22A5-0046-9FAC-5295E4FA5A12}"/>
          </ac:spMkLst>
        </pc:spChg>
        <pc:spChg chg="del mod">
          <ac:chgData name="Maheshkumar Pillai" userId="95fef6bb91965194" providerId="LiveId" clId="{BDD1E2A3-03D2-4983-BC56-DB0200FC77D3}" dt="2023-07-31T02:55:16.159" v="2063" actId="22"/>
          <ac:spMkLst>
            <pc:docMk/>
            <pc:sldMk cId="700132931" sldId="322"/>
            <ac:spMk id="5" creationId="{85D9F803-CDBC-C74C-AF1B-2B5937D1C241}"/>
          </ac:spMkLst>
        </pc:spChg>
        <pc:spChg chg="mod">
          <ac:chgData name="Maheshkumar Pillai" userId="95fef6bb91965194" providerId="LiveId" clId="{BDD1E2A3-03D2-4983-BC56-DB0200FC77D3}" dt="2023-07-31T02:54:56.179" v="2059" actId="20577"/>
          <ac:spMkLst>
            <pc:docMk/>
            <pc:sldMk cId="700132931" sldId="322"/>
            <ac:spMk id="8" creationId="{9456A072-47A6-4424-9ABE-F398119040DD}"/>
          </ac:spMkLst>
        </pc:spChg>
        <pc:spChg chg="add del mod">
          <ac:chgData name="Maheshkumar Pillai" userId="95fef6bb91965194" providerId="LiveId" clId="{BDD1E2A3-03D2-4983-BC56-DB0200FC77D3}" dt="2023-07-31T02:56:33.065" v="2073" actId="478"/>
          <ac:spMkLst>
            <pc:docMk/>
            <pc:sldMk cId="700132931" sldId="322"/>
            <ac:spMk id="9" creationId="{731DAE58-5412-F7ED-ADDF-A3962003628D}"/>
          </ac:spMkLst>
        </pc:spChg>
        <pc:spChg chg="add del mod ord">
          <ac:chgData name="Maheshkumar Pillai" userId="95fef6bb91965194" providerId="LiveId" clId="{BDD1E2A3-03D2-4983-BC56-DB0200FC77D3}" dt="2023-07-31T02:57:08.538" v="2077" actId="478"/>
          <ac:spMkLst>
            <pc:docMk/>
            <pc:sldMk cId="700132931" sldId="322"/>
            <ac:spMk id="10" creationId="{1985DFD5-58AF-A587-5163-053FAAE0076F}"/>
          </ac:spMkLst>
        </pc:spChg>
        <pc:spChg chg="add mod ord">
          <ac:chgData name="Maheshkumar Pillai" userId="95fef6bb91965194" providerId="LiveId" clId="{BDD1E2A3-03D2-4983-BC56-DB0200FC77D3}" dt="2023-07-31T02:58:14.120" v="2159" actId="20577"/>
          <ac:spMkLst>
            <pc:docMk/>
            <pc:sldMk cId="700132931" sldId="322"/>
            <ac:spMk id="11" creationId="{B5710423-A660-32F7-206C-F446C8978EBE}"/>
          </ac:spMkLst>
        </pc:spChg>
        <pc:picChg chg="add del">
          <ac:chgData name="Maheshkumar Pillai" userId="95fef6bb91965194" providerId="LiveId" clId="{BDD1E2A3-03D2-4983-BC56-DB0200FC77D3}" dt="2023-07-31T02:55:09.727" v="2061" actId="22"/>
          <ac:picMkLst>
            <pc:docMk/>
            <pc:sldMk cId="700132931" sldId="322"/>
            <ac:picMk id="4" creationId="{53767235-371D-37CC-469A-E8AE93ED4F8F}"/>
          </ac:picMkLst>
        </pc:picChg>
        <pc:picChg chg="add del mod ord">
          <ac:chgData name="Maheshkumar Pillai" userId="95fef6bb91965194" providerId="LiveId" clId="{BDD1E2A3-03D2-4983-BC56-DB0200FC77D3}" dt="2023-07-31T02:55:57.937" v="2070" actId="478"/>
          <ac:picMkLst>
            <pc:docMk/>
            <pc:sldMk cId="700132931" sldId="322"/>
            <ac:picMk id="7" creationId="{1A09FE53-01CD-70C2-A810-F1C058F4F096}"/>
          </ac:picMkLst>
        </pc:picChg>
        <pc:picChg chg="add mod">
          <ac:chgData name="Maheshkumar Pillai" userId="95fef6bb91965194" providerId="LiveId" clId="{BDD1E2A3-03D2-4983-BC56-DB0200FC77D3}" dt="2023-07-31T02:58:17.544" v="2160" actId="14100"/>
          <ac:picMkLst>
            <pc:docMk/>
            <pc:sldMk cId="700132931" sldId="322"/>
            <ac:picMk id="13" creationId="{D33168F4-77A8-E133-B54D-2CE4071A0D09}"/>
          </ac:picMkLst>
        </pc:picChg>
      </pc:sldChg>
      <pc:sldChg chg="addSp modSp mod">
        <pc:chgData name="Maheshkumar Pillai" userId="95fef6bb91965194" providerId="LiveId" clId="{BDD1E2A3-03D2-4983-BC56-DB0200FC77D3}" dt="2023-07-31T03:03:05.068" v="2232" actId="14100"/>
        <pc:sldMkLst>
          <pc:docMk/>
          <pc:sldMk cId="1866160706" sldId="323"/>
        </pc:sldMkLst>
        <pc:spChg chg="mod">
          <ac:chgData name="Maheshkumar Pillai" userId="95fef6bb91965194" providerId="LiveId" clId="{BDD1E2A3-03D2-4983-BC56-DB0200FC77D3}" dt="2023-07-31T03:02:56.523" v="2231" actId="20577"/>
          <ac:spMkLst>
            <pc:docMk/>
            <pc:sldMk cId="1866160706" sldId="323"/>
            <ac:spMk id="5" creationId="{85D9F803-CDBC-C74C-AF1B-2B5937D1C241}"/>
          </ac:spMkLst>
        </pc:spChg>
        <pc:spChg chg="mod">
          <ac:chgData name="Maheshkumar Pillai" userId="95fef6bb91965194" providerId="LiveId" clId="{BDD1E2A3-03D2-4983-BC56-DB0200FC77D3}" dt="2023-07-31T03:02:28.785" v="2187" actId="20577"/>
          <ac:spMkLst>
            <pc:docMk/>
            <pc:sldMk cId="1866160706" sldId="323"/>
            <ac:spMk id="8" creationId="{4EF94599-779E-457E-B57B-6063EBF7A840}"/>
          </ac:spMkLst>
        </pc:spChg>
        <pc:picChg chg="add mod modCrop">
          <ac:chgData name="Maheshkumar Pillai" userId="95fef6bb91965194" providerId="LiveId" clId="{BDD1E2A3-03D2-4983-BC56-DB0200FC77D3}" dt="2023-07-31T03:03:05.068" v="2232" actId="14100"/>
          <ac:picMkLst>
            <pc:docMk/>
            <pc:sldMk cId="1866160706" sldId="323"/>
            <ac:picMk id="2" creationId="{6C2AB105-08B3-4384-941B-B102B9F85DF4}"/>
          </ac:picMkLst>
        </pc:picChg>
      </pc:sldChg>
      <pc:sldChg chg="addSp modSp mod">
        <pc:chgData name="Maheshkumar Pillai" userId="95fef6bb91965194" providerId="LiveId" clId="{BDD1E2A3-03D2-4983-BC56-DB0200FC77D3}" dt="2023-07-31T03:05:36.077" v="2383" actId="14100"/>
        <pc:sldMkLst>
          <pc:docMk/>
          <pc:sldMk cId="252359608" sldId="324"/>
        </pc:sldMkLst>
        <pc:spChg chg="mod">
          <ac:chgData name="Maheshkumar Pillai" userId="95fef6bb91965194" providerId="LiveId" clId="{BDD1E2A3-03D2-4983-BC56-DB0200FC77D3}" dt="2023-07-31T03:05:31.990" v="2382" actId="20577"/>
          <ac:spMkLst>
            <pc:docMk/>
            <pc:sldMk cId="252359608" sldId="324"/>
            <ac:spMk id="5" creationId="{85D9F803-CDBC-C74C-AF1B-2B5937D1C241}"/>
          </ac:spMkLst>
        </pc:spChg>
        <pc:spChg chg="mod">
          <ac:chgData name="Maheshkumar Pillai" userId="95fef6bb91965194" providerId="LiveId" clId="{BDD1E2A3-03D2-4983-BC56-DB0200FC77D3}" dt="2023-07-31T03:04:34.838" v="2267" actId="20577"/>
          <ac:spMkLst>
            <pc:docMk/>
            <pc:sldMk cId="252359608" sldId="324"/>
            <ac:spMk id="12" creationId="{4D271BF5-BAA1-4CEB-A575-76A097FABBBA}"/>
          </ac:spMkLst>
        </pc:spChg>
        <pc:picChg chg="add mod modCrop">
          <ac:chgData name="Maheshkumar Pillai" userId="95fef6bb91965194" providerId="LiveId" clId="{BDD1E2A3-03D2-4983-BC56-DB0200FC77D3}" dt="2023-07-31T03:05:36.077" v="2383" actId="14100"/>
          <ac:picMkLst>
            <pc:docMk/>
            <pc:sldMk cId="252359608" sldId="324"/>
            <ac:picMk id="2" creationId="{E7D9358F-78D4-4E85-84A7-02D5123A0571}"/>
          </ac:picMkLst>
        </pc:picChg>
      </pc:sldChg>
      <pc:sldChg chg="new del">
        <pc:chgData name="Maheshkumar Pillai" userId="95fef6bb91965194" providerId="LiveId" clId="{BDD1E2A3-03D2-4983-BC56-DB0200FC77D3}" dt="2023-07-31T02:56:49.189" v="2075" actId="47"/>
        <pc:sldMkLst>
          <pc:docMk/>
          <pc:sldMk cId="805993214" sldId="333"/>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Maheshkumar" userId="95fef6bb91965194" providerId="LiveId" clId="{BDD1E2A3-03D2-4983-BC56-DB0200FC77D3}"/>
    <pc:docChg chg="undo redo custSel modSld">
      <pc:chgData name="Maheshkumar" userId="95fef6bb91965194" providerId="LiveId" clId="{BDD1E2A3-03D2-4983-BC56-DB0200FC77D3}" dt="2023-07-30T19:18:10.366" v="131" actId="20577"/>
      <pc:docMkLst>
        <pc:docMk/>
      </pc:docMkLst>
      <pc:sldChg chg="modSp mod">
        <pc:chgData name="Maheshkumar" userId="95fef6bb91965194" providerId="LiveId" clId="{BDD1E2A3-03D2-4983-BC56-DB0200FC77D3}" dt="2023-07-30T19:18:10.366" v="131" actId="20577"/>
        <pc:sldMkLst>
          <pc:docMk/>
          <pc:sldMk cId="1553432724" sldId="262"/>
        </pc:sldMkLst>
        <pc:spChg chg="mod">
          <ac:chgData name="Maheshkumar" userId="95fef6bb91965194" providerId="LiveId" clId="{BDD1E2A3-03D2-4983-BC56-DB0200FC77D3}" dt="2023-07-30T19:18:10.366" v="131" actId="20577"/>
          <ac:spMkLst>
            <pc:docMk/>
            <pc:sldMk cId="1553432724" sldId="262"/>
            <ac:spMk id="7" creationId="{0BFEC426-B615-E549-83E5-140FD588BC64}"/>
          </ac:spMkLst>
        </pc:spChg>
      </pc:sldChg>
      <pc:sldChg chg="modSp mod">
        <pc:chgData name="Maheshkumar" userId="95fef6bb91965194" providerId="LiveId" clId="{BDD1E2A3-03D2-4983-BC56-DB0200FC77D3}" dt="2023-07-30T19:08:40.223" v="30" actId="255"/>
        <pc:sldMkLst>
          <pc:docMk/>
          <pc:sldMk cId="1980221439" sldId="331"/>
        </pc:sldMkLst>
        <pc:spChg chg="mod">
          <ac:chgData name="Maheshkumar" userId="95fef6bb91965194" providerId="LiveId" clId="{BDD1E2A3-03D2-4983-BC56-DB0200FC77D3}" dt="2023-07-30T19:08:40.223" v="30" actId="255"/>
          <ac:spMkLst>
            <pc:docMk/>
            <pc:sldMk cId="1980221439" sldId="331"/>
            <ac:spMk id="10" creationId="{79EF1473-3ADD-43F1-A495-57AAB7FD902F}"/>
          </ac:spMkLst>
        </pc:spChg>
      </pc:sldChg>
      <pc:sldChg chg="modSp mod">
        <pc:chgData name="Maheshkumar" userId="95fef6bb91965194" providerId="LiveId" clId="{BDD1E2A3-03D2-4983-BC56-DB0200FC77D3}" dt="2023-07-30T19:13:39.834" v="86" actId="20577"/>
        <pc:sldMkLst>
          <pc:docMk/>
          <pc:sldMk cId="2560061391" sldId="332"/>
        </pc:sldMkLst>
        <pc:spChg chg="mod">
          <ac:chgData name="Maheshkumar" userId="95fef6bb91965194" providerId="LiveId" clId="{BDD1E2A3-03D2-4983-BC56-DB0200FC77D3}" dt="2023-07-30T19:13:39.834" v="86" actId="20577"/>
          <ac:spMkLst>
            <pc:docMk/>
            <pc:sldMk cId="2560061391" sldId="332"/>
            <ac:spMk id="5" creationId="{8E999A1B-8752-489F-A63B-EA2F60186B52}"/>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hesh1596/IBM-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hesh1596/IBM-Data-Scienc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hesh1596/IBM-Data-Science-Capstone-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hesh1596/IBM-Data-Science-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hesh1596/IBM-Data-Science-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hesh1596/IBM-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hesh1596/IBM-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Maheshkumar Pillai</a:t>
            </a:r>
          </a:p>
          <a:p>
            <a:r>
              <a:rPr lang="en-US">
                <a:solidFill>
                  <a:schemeClr val="bg2"/>
                </a:solidFill>
                <a:latin typeface="Abadi" panose="020B0604020104020204" pitchFamily="34" charset="0"/>
                <a:ea typeface="SF Pro" pitchFamily="2" charset="0"/>
                <a:cs typeface="SF Pro" pitchFamily="2" charset="0"/>
              </a:rPr>
              <a:t>06/25/2023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a:t>
            </a:r>
          </a:p>
          <a:p>
            <a:r>
              <a:rPr lang="en-US" sz="2200" dirty="0">
                <a:solidFill>
                  <a:schemeClr val="accent3">
                    <a:lumMod val="25000"/>
                  </a:schemeClr>
                </a:solidFill>
                <a:latin typeface="Abadi" panose="020B0604020104020204" pitchFamily="34" charset="0"/>
              </a:rPr>
              <a:t>We created a landing outcome label from the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GitHub Link - </a:t>
            </a:r>
            <a:r>
              <a:rPr lang="en-US" sz="2200" dirty="0">
                <a:solidFill>
                  <a:schemeClr val="accent3">
                    <a:lumMod val="25000"/>
                  </a:schemeClr>
                </a:solidFill>
                <a:latin typeface="Abadi" panose="020B0604020104020204" pitchFamily="34" charset="0"/>
                <a:hlinkClick r:id="rId3"/>
              </a:rPr>
              <a:t>https://github.com/Mahesh1596/IBM-Data-Science-Capstone-Project/blob/main/labs-jupyter-spacex-Data%20wrangling.ipynb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9432"/>
            <a:ext cx="10515600" cy="519703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the success rate of each orbit type, flight number, and orbit type, and the launch success yearly trend. </a:t>
            </a:r>
          </a:p>
          <a:p>
            <a:pPr>
              <a:lnSpc>
                <a:spcPct val="100000"/>
              </a:lnSpc>
              <a:spcBef>
                <a:spcPts val="1400"/>
              </a:spcBef>
            </a:pPr>
            <a:r>
              <a:rPr lang="en-US" sz="2200" dirty="0">
                <a:solidFill>
                  <a:schemeClr val="accent3">
                    <a:lumMod val="25000"/>
                  </a:schemeClr>
                </a:solidFill>
                <a:latin typeface="Abadi"/>
              </a:rPr>
              <a:t>GitHub URL –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88681FFD-E354-4953-31D6-B342657AFA7E}"/>
              </a:ext>
            </a:extLst>
          </p:cNvPr>
          <p:cNvPicPr>
            <a:picLocks noChangeAspect="1"/>
          </p:cNvPicPr>
          <p:nvPr/>
        </p:nvPicPr>
        <p:blipFill>
          <a:blip r:embed="rId3"/>
          <a:stretch>
            <a:fillRect/>
          </a:stretch>
        </p:blipFill>
        <p:spPr>
          <a:xfrm>
            <a:off x="906390" y="3429000"/>
            <a:ext cx="4503810" cy="3551228"/>
          </a:xfrm>
          <a:prstGeom prst="rect">
            <a:avLst/>
          </a:prstGeom>
        </p:spPr>
      </p:pic>
      <p:pic>
        <p:nvPicPr>
          <p:cNvPr id="8" name="Picture 7">
            <a:extLst>
              <a:ext uri="{FF2B5EF4-FFF2-40B4-BE49-F238E27FC236}">
                <a16:creationId xmlns:a16="http://schemas.microsoft.com/office/drawing/2014/main" id="{85C0A007-9EB9-3D8E-0F3A-DFCFB39B3C42}"/>
              </a:ext>
            </a:extLst>
          </p:cNvPr>
          <p:cNvPicPr>
            <a:picLocks noChangeAspect="1"/>
          </p:cNvPicPr>
          <p:nvPr/>
        </p:nvPicPr>
        <p:blipFill>
          <a:blip r:embed="rId4"/>
          <a:stretch>
            <a:fillRect/>
          </a:stretch>
        </p:blipFill>
        <p:spPr>
          <a:xfrm>
            <a:off x="5726957" y="3539499"/>
            <a:ext cx="4511431" cy="333022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5576"/>
            <a:ext cx="9745589" cy="515049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failed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r>
              <a:rPr lang="en-US" sz="2400" dirty="0"/>
              <a:t>GitHub URL </a:t>
            </a:r>
            <a:r>
              <a:rPr lang="en-US" dirty="0"/>
              <a:t>- </a:t>
            </a:r>
            <a:r>
              <a:rPr lang="en-US" sz="2000" dirty="0">
                <a:hlinkClick r:id="rId3"/>
              </a:rPr>
              <a:t>https://github.com/Mahesh1596/IBM-Data-Science-Capstone-Project/blob/main/jupyter-labs-eda-sql-coursera_sqllite.ipynb</a:t>
            </a:r>
            <a:endParaRPr lang="en-US" sz="2000"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81559"/>
            <a:ext cx="10515600" cy="474483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and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classes 0 and 1. 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questions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a certain distance away from cities?</a:t>
            </a:r>
          </a:p>
          <a:p>
            <a:pPr marL="457200" lvl="1"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3"/>
              </a:rPr>
              <a:t>https://github.com/Mahesh1596/IBM-Data-Science-Capstone-Project/blob/main/jupyter-labs-eda-dataviz.ipynb</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GitHub URL - </a:t>
            </a:r>
            <a:r>
              <a:rPr lang="en-US" sz="2200" dirty="0">
                <a:solidFill>
                  <a:schemeClr val="accent3">
                    <a:lumMod val="25000"/>
                  </a:schemeClr>
                </a:solidFill>
                <a:latin typeface="Abadi"/>
                <a:hlinkClick r:id="rId3"/>
              </a:rPr>
              <a:t>https://github.com/Mahesh1596/IBM-Data-Science-Capstone-Project/blob/main/spacex_dash_app.py</a:t>
            </a:r>
            <a:endParaRPr lang="en-US" sz="2200" dirty="0">
              <a:solidFill>
                <a:schemeClr val="accent3">
                  <a:lumMod val="25000"/>
                </a:schemeClr>
              </a:solidFill>
              <a:latin typeface="Abadi"/>
            </a:endParaRPr>
          </a:p>
          <a:p>
            <a:pPr>
              <a:lnSpc>
                <a:spcPct val="100000"/>
              </a:lnSpc>
              <a:spcBef>
                <a:spcPts val="1400"/>
              </a:spcBef>
            </a:pP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and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and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best-performing classification model.</a:t>
            </a:r>
          </a:p>
          <a:p>
            <a:pPr>
              <a:lnSpc>
                <a:spcPct val="100000"/>
              </a:lnSpc>
              <a:spcBef>
                <a:spcPts val="1400"/>
              </a:spcBef>
            </a:pPr>
            <a:r>
              <a:rPr lang="en-US" sz="2200" dirty="0">
                <a:solidFill>
                  <a:schemeClr val="accent3">
                    <a:lumMod val="25000"/>
                  </a:schemeClr>
                </a:solidFill>
                <a:latin typeface="Abadi"/>
              </a:rPr>
              <a:t>GitHub URL - </a:t>
            </a:r>
            <a:r>
              <a:rPr lang="en-US" sz="2200" dirty="0">
                <a:solidFill>
                  <a:schemeClr val="accent3">
                    <a:lumMod val="25000"/>
                  </a:schemeClr>
                </a:solidFill>
                <a:latin typeface="Abadi"/>
                <a:hlinkClick r:id="rId3"/>
              </a:rPr>
              <a:t>https://github.com/Mahesh1596/IBM-Data-Science-Capstone-Project/blob/main/SpaceX_Machine_Learning_Prediction_Part_5.jupyterlite.ipynb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27857"/>
            <a:ext cx="10674986" cy="449771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Success increases at Launch Site CCAFS SLC 40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F227ABD-D458-8B86-7C2B-31F78C1054AB}"/>
              </a:ext>
            </a:extLst>
          </p:cNvPr>
          <p:cNvPicPr>
            <a:picLocks noChangeAspect="1"/>
          </p:cNvPicPr>
          <p:nvPr/>
        </p:nvPicPr>
        <p:blipFill>
          <a:blip r:embed="rId3"/>
          <a:stretch>
            <a:fillRect/>
          </a:stretch>
        </p:blipFill>
        <p:spPr>
          <a:xfrm>
            <a:off x="1099595" y="1909823"/>
            <a:ext cx="10104699" cy="247698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9985"/>
            <a:ext cx="10687961" cy="441136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for heavy payload mass(greater than 10000). The success rate is higher at Launch Site </a:t>
            </a:r>
            <a:r>
              <a:rPr lang="en-CA" sz="2200" dirty="0">
                <a:solidFill>
                  <a:schemeClr val="accent3">
                    <a:lumMod val="25000"/>
                  </a:schemeClr>
                </a:solidFill>
                <a:latin typeface="Abadi" panose="020B0604020104020204" pitchFamily="34" charset="0"/>
              </a:rPr>
              <a:t>CCAFS SLC 40</a:t>
            </a:r>
            <a:r>
              <a:rPr lang="en-US" sz="2200" dirty="0">
                <a:solidFill>
                  <a:schemeClr val="accent3">
                    <a:lumMod val="25000"/>
                  </a:schemeClr>
                </a:solidFill>
                <a:latin typeface="Abadi" panose="020B0604020104020204" pitchFamily="34" charset="0"/>
              </a:rPr>
              <a:t> for Pay Load less than 8000 Kg.</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8F19B26-1E75-2CAB-3122-342D1B7C9BF2}"/>
              </a:ext>
            </a:extLst>
          </p:cNvPr>
          <p:cNvPicPr>
            <a:picLocks noChangeAspect="1"/>
          </p:cNvPicPr>
          <p:nvPr/>
        </p:nvPicPr>
        <p:blipFill>
          <a:blip r:embed="rId3"/>
          <a:stretch>
            <a:fillRect/>
          </a:stretch>
        </p:blipFill>
        <p:spPr>
          <a:xfrm>
            <a:off x="734029" y="1910694"/>
            <a:ext cx="11065199" cy="213378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0080"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Success Rate vs. Orbit Type</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0080" y="2706624"/>
            <a:ext cx="6894576" cy="3483864"/>
          </a:xfrm>
          <a:prstGeom prst="rect">
            <a:avLst/>
          </a:prstGeom>
        </p:spPr>
        <p:txBody>
          <a:bodyPr vert="horz" lIns="91440" tIns="45720" rIns="91440" bIns="45720" rtlCol="0">
            <a:normAutofit/>
          </a:bodyPr>
          <a:lstStyle/>
          <a:p>
            <a:pPr marL="0">
              <a:spcBef>
                <a:spcPts val="1400"/>
              </a:spcBef>
            </a:pPr>
            <a:r>
              <a:rPr lang="en-US" sz="2200" dirty="0"/>
              <a:t>From the plot, we can see that ES-L1, GEO, HEO, SSO, and VLEO had the most success rate.</a:t>
            </a:r>
          </a:p>
          <a:p>
            <a:pPr marL="0">
              <a:spcBef>
                <a:spcPts val="1400"/>
              </a:spcBef>
            </a:pPr>
            <a:endParaRPr lang="en-US" sz="2200" dirty="0"/>
          </a:p>
        </p:txBody>
      </p:sp>
      <p:pic>
        <p:nvPicPr>
          <p:cNvPr id="8" name="Picture 7">
            <a:extLst>
              <a:ext uri="{FF2B5EF4-FFF2-40B4-BE49-F238E27FC236}">
                <a16:creationId xmlns:a16="http://schemas.microsoft.com/office/drawing/2014/main" id="{9B1BC800-D037-7EC5-869B-63D065902D95}"/>
              </a:ext>
            </a:extLst>
          </p:cNvPr>
          <p:cNvPicPr>
            <a:picLocks noChangeAspect="1"/>
          </p:cNvPicPr>
          <p:nvPr/>
        </p:nvPicPr>
        <p:blipFill>
          <a:blip r:embed="rId2"/>
          <a:stretch>
            <a:fillRect/>
          </a:stretch>
        </p:blipFill>
        <p:spPr>
          <a:xfrm>
            <a:off x="7863840" y="483641"/>
            <a:ext cx="4014216" cy="3121052"/>
          </a:xfrm>
          <a:prstGeom prst="rect">
            <a:avLst/>
          </a:prstGeom>
        </p:spPr>
      </p:pic>
      <p:pic>
        <p:nvPicPr>
          <p:cNvPr id="10" name="Picture 9">
            <a:extLst>
              <a:ext uri="{FF2B5EF4-FFF2-40B4-BE49-F238E27FC236}">
                <a16:creationId xmlns:a16="http://schemas.microsoft.com/office/drawing/2014/main" id="{7426BE26-0D00-2F6A-AAF1-61B5150D4EE7}"/>
              </a:ext>
            </a:extLst>
          </p:cNvPr>
          <p:cNvPicPr>
            <a:picLocks noChangeAspect="1"/>
          </p:cNvPicPr>
          <p:nvPr/>
        </p:nvPicPr>
        <p:blipFill>
          <a:blip r:embed="rId3"/>
          <a:stretch>
            <a:fillRect/>
          </a:stretch>
        </p:blipFill>
        <p:spPr>
          <a:xfrm>
            <a:off x="7863840" y="4772731"/>
            <a:ext cx="3995928" cy="78919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4709"/>
            <a:ext cx="11186637" cy="4376635"/>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3C8D96CE-4551-E0EE-534E-C367AE8AC7BB}"/>
              </a:ext>
            </a:extLst>
          </p:cNvPr>
          <p:cNvPicPr>
            <a:picLocks noChangeAspect="1"/>
          </p:cNvPicPr>
          <p:nvPr/>
        </p:nvPicPr>
        <p:blipFill>
          <a:blip r:embed="rId3"/>
          <a:stretch>
            <a:fillRect/>
          </a:stretch>
        </p:blipFill>
        <p:spPr>
          <a:xfrm>
            <a:off x="919029" y="1635701"/>
            <a:ext cx="10875574" cy="24385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5261"/>
            <a:ext cx="10687961" cy="4433727"/>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 rate is higher for payloads between 2000 and 6000 kg. With heavy payloads, the successful landing or positive landing rate is more for Polar, LEO, and ISS.   </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there.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863F217-0DF0-208E-71C6-2BFCBAAF21C7}"/>
              </a:ext>
            </a:extLst>
          </p:cNvPr>
          <p:cNvPicPr>
            <a:picLocks noChangeAspect="1"/>
          </p:cNvPicPr>
          <p:nvPr/>
        </p:nvPicPr>
        <p:blipFill>
          <a:blip r:embed="rId3"/>
          <a:stretch>
            <a:fillRect/>
          </a:stretch>
        </p:blipFill>
        <p:spPr>
          <a:xfrm>
            <a:off x="770011" y="1435261"/>
            <a:ext cx="10651979" cy="23319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4709"/>
            <a:ext cx="10687961" cy="437663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Since 2013, the success rate has been on a consistent rise except for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CCF95B8-56AD-F0CC-EF62-8AB007F649BD}"/>
              </a:ext>
            </a:extLst>
          </p:cNvPr>
          <p:cNvPicPr>
            <a:picLocks noChangeAspect="1"/>
          </p:cNvPicPr>
          <p:nvPr/>
        </p:nvPicPr>
        <p:blipFill>
          <a:blip r:embed="rId3"/>
          <a:stretch>
            <a:fillRect/>
          </a:stretch>
        </p:blipFill>
        <p:spPr>
          <a:xfrm>
            <a:off x="903838" y="1360481"/>
            <a:ext cx="4458086" cy="33683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DISTINCT keyword to extract the launch site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38B90F4-91EB-57F7-877E-5CEFC96B767D}"/>
              </a:ext>
            </a:extLst>
          </p:cNvPr>
          <p:cNvPicPr>
            <a:picLocks noChangeAspect="1"/>
          </p:cNvPicPr>
          <p:nvPr/>
        </p:nvPicPr>
        <p:blipFill>
          <a:blip r:embed="rId3"/>
          <a:stretch>
            <a:fillRect/>
          </a:stretch>
        </p:blipFill>
        <p:spPr>
          <a:xfrm>
            <a:off x="1013079" y="1923854"/>
            <a:ext cx="8385564" cy="115834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a simple “Select *” to extract all details for Launch Site starting like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66570E66-5A79-2502-1416-7A82D932424E}"/>
              </a:ext>
            </a:extLst>
          </p:cNvPr>
          <p:cNvPicPr>
            <a:picLocks noChangeAspect="1"/>
          </p:cNvPicPr>
          <p:nvPr/>
        </p:nvPicPr>
        <p:blipFill>
          <a:blip r:embed="rId3"/>
          <a:stretch>
            <a:fillRect/>
          </a:stretch>
        </p:blipFill>
        <p:spPr>
          <a:xfrm>
            <a:off x="879676" y="1666754"/>
            <a:ext cx="10278319" cy="257003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09E29A09-DE52-B3DF-14F4-386852514100}"/>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AVG aggregate function to calculate average payload mass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3A03AD2-4F39-1F45-3879-37E858053FBB}"/>
              </a:ext>
            </a:extLst>
          </p:cNvPr>
          <p:cNvPicPr>
            <a:picLocks noChangeAspect="1"/>
          </p:cNvPicPr>
          <p:nvPr/>
        </p:nvPicPr>
        <p:blipFill>
          <a:blip r:embed="rId3"/>
          <a:stretch>
            <a:fillRect/>
          </a:stretch>
        </p:blipFill>
        <p:spPr>
          <a:xfrm>
            <a:off x="1250065" y="2013996"/>
            <a:ext cx="9265533" cy="214658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1BB71B6E-4D69-E0AE-8AC9-82A0E457B153}"/>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180EE942-8713-855C-E084-0675DB528B15}"/>
              </a:ext>
            </a:extLst>
          </p:cNvPr>
          <p:cNvPicPr>
            <a:picLocks noGrp="1" noChangeAspect="1"/>
          </p:cNvPicPr>
          <p:nvPr>
            <p:ph idx="4294967295"/>
          </p:nvPr>
        </p:nvPicPr>
        <p:blipFill>
          <a:blip r:embed="rId3"/>
          <a:stretch>
            <a:fillRect/>
          </a:stretch>
        </p:blipFill>
        <p:spPr>
          <a:xfrm>
            <a:off x="770010" y="1825625"/>
            <a:ext cx="10515601" cy="4351338"/>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5772"/>
            <a:ext cx="10231611" cy="447980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A9DD2E7C-A54B-29DB-18C6-42EDAE0F7349}"/>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F40869A1-6057-0936-8D98-51F08C4BE919}"/>
              </a:ext>
            </a:extLst>
          </p:cNvPr>
          <p:cNvPicPr>
            <a:picLocks noGrp="1" noChangeAspect="1"/>
          </p:cNvPicPr>
          <p:nvPr>
            <p:ph idx="4294967295"/>
          </p:nvPr>
        </p:nvPicPr>
        <p:blipFill>
          <a:blip r:embed="rId3"/>
          <a:stretch>
            <a:fillRect/>
          </a:stretch>
        </p:blipFill>
        <p:spPr>
          <a:xfrm>
            <a:off x="770010" y="1825625"/>
            <a:ext cx="10515601"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A8A79C7-C9F2-22D9-6AE9-4232D68C499A}"/>
              </a:ext>
            </a:extLst>
          </p:cNvPr>
          <p:cNvPicPr>
            <a:picLocks noChangeAspect="1"/>
          </p:cNvPicPr>
          <p:nvPr/>
        </p:nvPicPr>
        <p:blipFill>
          <a:blip r:embed="rId3"/>
          <a:stretch>
            <a:fillRect/>
          </a:stretch>
        </p:blipFill>
        <p:spPr>
          <a:xfrm>
            <a:off x="906389" y="1701479"/>
            <a:ext cx="10379222" cy="219619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C320F640-86F6-D241-AAAF-495042202141}"/>
              </a:ext>
            </a:extLst>
          </p:cNvPr>
          <p:cNvPicPr>
            <a:picLocks noGrp="1" noChangeAspect="1"/>
          </p:cNvPicPr>
          <p:nvPr>
            <p:ph idx="4294967295"/>
          </p:nvPr>
        </p:nvPicPr>
        <p:blipFill>
          <a:blip r:embed="rId3"/>
          <a:stretch>
            <a:fillRect/>
          </a:stretch>
        </p:blipFill>
        <p:spPr>
          <a:xfrm>
            <a:off x="770010" y="1825625"/>
            <a:ext cx="10687962" cy="4351338"/>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687962" cy="4351338"/>
          </a:xfrm>
          <a:prstGeom prst="rect">
            <a:avLst/>
          </a:prstGeom>
        </p:spPr>
        <p:txBody>
          <a:bodyPr lIns="91440" tIns="45720" rIns="91440" bIns="45720" anchor="t">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Launch Sites are on the coasts –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Sites Global Marker</a:t>
            </a:r>
          </a:p>
        </p:txBody>
      </p:sp>
      <p:pic>
        <p:nvPicPr>
          <p:cNvPr id="6" name="Picture 5">
            <a:extLst>
              <a:ext uri="{FF2B5EF4-FFF2-40B4-BE49-F238E27FC236}">
                <a16:creationId xmlns:a16="http://schemas.microsoft.com/office/drawing/2014/main" id="{DDF9D776-35C7-E5DF-BF39-DFDEB6952777}"/>
              </a:ext>
            </a:extLst>
          </p:cNvPr>
          <p:cNvPicPr>
            <a:picLocks noChangeAspect="1"/>
          </p:cNvPicPr>
          <p:nvPr/>
        </p:nvPicPr>
        <p:blipFill>
          <a:blip r:embed="rId3"/>
          <a:stretch>
            <a:fillRect/>
          </a:stretch>
        </p:blipFill>
        <p:spPr>
          <a:xfrm>
            <a:off x="879677" y="1423687"/>
            <a:ext cx="10515600" cy="41437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3BD4539B-609C-7AE1-D86E-22BDA2A4DD09}"/>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FF6995D1-B34D-A15E-C5FC-2AFF1F6A481D}"/>
              </a:ext>
            </a:extLst>
          </p:cNvPr>
          <p:cNvPicPr>
            <a:picLocks noGrp="1" noChangeAspect="1"/>
          </p:cNvPicPr>
          <p:nvPr>
            <p:ph idx="4294967295"/>
          </p:nvPr>
        </p:nvPicPr>
        <p:blipFill>
          <a:blip r:embed="rId3"/>
          <a:stretch>
            <a:fillRect/>
          </a:stretch>
        </p:blipFill>
        <p:spPr>
          <a:xfrm>
            <a:off x="770010" y="1690688"/>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5710423-A660-32F7-206C-F446C8978EBE}"/>
              </a:ext>
            </a:extLst>
          </p:cNvPr>
          <p:cNvSpPr>
            <a:spLocks noGrp="1"/>
          </p:cNvSpPr>
          <p:nvPr>
            <p:ph idx="1"/>
          </p:nvPr>
        </p:nvSpPr>
        <p:spPr/>
        <p:txBody>
          <a:bodyPr/>
          <a:lstStyle/>
          <a:p>
            <a:r>
              <a:rPr lang="en-US" dirty="0"/>
              <a:t>KSC LC-39A is the most successful and CCAFS SLC-40 the least.</a:t>
            </a:r>
          </a:p>
          <a:p>
            <a:endParaRPr lang="en-US" dirty="0"/>
          </a:p>
          <a:p>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Pie – All Sites</a:t>
            </a:r>
          </a:p>
        </p:txBody>
      </p:sp>
      <p:pic>
        <p:nvPicPr>
          <p:cNvPr id="13" name="Picture 12">
            <a:extLst>
              <a:ext uri="{FF2B5EF4-FFF2-40B4-BE49-F238E27FC236}">
                <a16:creationId xmlns:a16="http://schemas.microsoft.com/office/drawing/2014/main" id="{D33168F4-77A8-E133-B54D-2CE4071A0D09}"/>
              </a:ext>
            </a:extLst>
          </p:cNvPr>
          <p:cNvPicPr>
            <a:picLocks noChangeAspect="1"/>
          </p:cNvPicPr>
          <p:nvPr/>
        </p:nvPicPr>
        <p:blipFill>
          <a:blip r:embed="rId3"/>
          <a:stretch>
            <a:fillRect/>
          </a:stretch>
        </p:blipFill>
        <p:spPr>
          <a:xfrm>
            <a:off x="838200" y="2267339"/>
            <a:ext cx="10619772" cy="390962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1971"/>
            <a:ext cx="10399485" cy="426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The project aims to create a machine-learning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7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7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700" dirty="0">
                <a:solidFill>
                  <a:schemeClr val="accent3">
                    <a:lumMod val="25000"/>
                  </a:schemeClr>
                </a:solidFill>
                <a:latin typeface="Abadi" panose="020B0604020104020204" pitchFamily="34" charset="0"/>
              </a:rPr>
              <a:t>What operating conditions need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dirty="0"/>
              <a:t>KSC LC-39A has the highest success to failure ratio</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 Success Ratio</a:t>
            </a:r>
          </a:p>
        </p:txBody>
      </p:sp>
      <p:pic>
        <p:nvPicPr>
          <p:cNvPr id="2" name="Content Placeholder 3">
            <a:extLst>
              <a:ext uri="{FF2B5EF4-FFF2-40B4-BE49-F238E27FC236}">
                <a16:creationId xmlns:a16="http://schemas.microsoft.com/office/drawing/2014/main" id="{6C2AB105-08B3-4384-941B-B102B9F85DF4}"/>
              </a:ext>
            </a:extLst>
          </p:cNvPr>
          <p:cNvPicPr>
            <a:picLocks noGrp="1" noChangeAspect="1"/>
          </p:cNvPicPr>
          <p:nvPr/>
        </p:nvPicPr>
        <p:blipFill rotWithShape="1">
          <a:blip r:embed="rId3"/>
          <a:srcRect t="-11184" b="9129"/>
          <a:stretch/>
        </p:blipFill>
        <p:spPr>
          <a:xfrm>
            <a:off x="923989" y="1825625"/>
            <a:ext cx="10450027" cy="440076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Low-weight payload rockets have had higher successful launch chances.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a:t>
            </a:r>
          </a:p>
        </p:txBody>
      </p:sp>
      <p:pic>
        <p:nvPicPr>
          <p:cNvPr id="2"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rotWithShape="1">
          <a:blip r:embed="rId3"/>
          <a:srcRect b="17749"/>
          <a:stretch/>
        </p:blipFill>
        <p:spPr>
          <a:xfrm>
            <a:off x="805723" y="2286000"/>
            <a:ext cx="10515599" cy="358295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74237"/>
            <a:ext cx="10874594" cy="441946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model is Decision Tree Classifier</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40FC121-CA3C-A4BE-6D30-D635A8D10C01}"/>
              </a:ext>
            </a:extLst>
          </p:cNvPr>
          <p:cNvPicPr>
            <a:picLocks noChangeAspect="1"/>
          </p:cNvPicPr>
          <p:nvPr/>
        </p:nvPicPr>
        <p:blipFill>
          <a:blip r:embed="rId3"/>
          <a:stretch>
            <a:fillRect/>
          </a:stretch>
        </p:blipFill>
        <p:spPr>
          <a:xfrm>
            <a:off x="1397863" y="1954402"/>
            <a:ext cx="9396274" cy="29491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64905"/>
            <a:ext cx="10930576" cy="4739951"/>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an unsuccessful landing is marked as a successful landing by the classifier.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E775D74-F13C-46B8-7C7A-0B7909218EB4}"/>
              </a:ext>
            </a:extLst>
          </p:cNvPr>
          <p:cNvPicPr>
            <a:picLocks noChangeAspect="1"/>
          </p:cNvPicPr>
          <p:nvPr/>
        </p:nvPicPr>
        <p:blipFill>
          <a:blip r:embed="rId3"/>
          <a:stretch>
            <a:fillRect/>
          </a:stretch>
        </p:blipFill>
        <p:spPr>
          <a:xfrm>
            <a:off x="770012" y="2295331"/>
            <a:ext cx="10930576" cy="373024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13336" cy="4077877"/>
          </a:xfrm>
          <a:prstGeom prst="rect">
            <a:avLst/>
          </a:prstGeom>
        </p:spPr>
        <p:txBody>
          <a:bodyPr>
            <a:norm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marL="457200" indent="-457200">
              <a:lnSpc>
                <a:spcPct val="100000"/>
              </a:lnSpc>
              <a:spcBef>
                <a:spcPts val="1400"/>
              </a:spcBef>
              <a:buFont typeface="+mj-lt"/>
              <a:buAutoNum type="arabicPeriod"/>
            </a:pPr>
            <a:r>
              <a:rPr lang="en-US" sz="2200" dirty="0">
                <a:latin typeface="Abadi" panose="020B0604020104020204" pitchFamily="34" charset="0"/>
              </a:rPr>
              <a:t>Launch success rate started to increase from 2013 till 2020.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and VLEO had the most success rate.</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KSC LC-39A had the most successful launches of any site.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and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lnSpc>
                <a:spcPct val="80000"/>
              </a:lnSpc>
              <a:spcBef>
                <a:spcPts val="1400"/>
              </a:spcBef>
              <a:buFontTx/>
              <a:buChar char="-"/>
            </a:pPr>
            <a:r>
              <a:rPr lang="en-US" sz="2000" dirty="0">
                <a:solidFill>
                  <a:schemeClr val="accent3">
                    <a:lumMod val="25000"/>
                  </a:schemeClr>
                </a:solidFill>
                <a:latin typeface="Abadi" panose="020B0604020104020204" pitchFamily="34" charset="0"/>
              </a:rPr>
              <a:t>Data collection was done using get request to the SpaceX API.</a:t>
            </a:r>
          </a:p>
          <a:p>
            <a:pPr lvl="1">
              <a:lnSpc>
                <a:spcPct val="80000"/>
              </a:lnSpc>
              <a:spcBef>
                <a:spcPts val="1400"/>
              </a:spcBef>
              <a:buFontTx/>
              <a:buChar char="-"/>
            </a:pPr>
            <a:r>
              <a:rPr lang="en-US" sz="2000" dirty="0">
                <a:solidFill>
                  <a:schemeClr val="accent3">
                    <a:lumMod val="25000"/>
                  </a:schemeClr>
                </a:solidFill>
                <a:latin typeface="Abadi" panose="020B0604020104020204" pitchFamily="34" charset="0"/>
              </a:rPr>
              <a:t>Next, the response was decoded as a JSON and turn it into a pandas data frame.</a:t>
            </a:r>
          </a:p>
          <a:p>
            <a:pPr lvl="1">
              <a:lnSpc>
                <a:spcPct val="80000"/>
              </a:lnSpc>
              <a:spcBef>
                <a:spcPts val="1400"/>
              </a:spcBef>
              <a:buFontTx/>
              <a:buChar char="-"/>
            </a:pPr>
            <a:r>
              <a:rPr lang="en-US" sz="2000" dirty="0">
                <a:solidFill>
                  <a:schemeClr val="accent3">
                    <a:lumMod val="25000"/>
                  </a:schemeClr>
                </a:solidFill>
                <a:latin typeface="Abadi" panose="020B0604020104020204" pitchFamily="34" charset="0"/>
              </a:rPr>
              <a:t>The data was cleaned, checked for missing values, and filled in missing values where necessary.</a:t>
            </a:r>
          </a:p>
          <a:p>
            <a:pPr lvl="1">
              <a:lnSpc>
                <a:spcPct val="80000"/>
              </a:lnSpc>
              <a:spcBef>
                <a:spcPts val="1400"/>
              </a:spcBef>
              <a:buFontTx/>
              <a:buChar char="-"/>
            </a:pPr>
            <a:r>
              <a:rPr lang="en-US" sz="20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nSpc>
                <a:spcPct val="80000"/>
              </a:lnSpc>
              <a:spcBef>
                <a:spcPts val="1400"/>
              </a:spcBef>
              <a:buFontTx/>
              <a:buChar char="-"/>
            </a:pPr>
            <a:r>
              <a:rPr lang="en-US" sz="2000" dirty="0">
                <a:solidFill>
                  <a:schemeClr val="accent3">
                    <a:lumMod val="25000"/>
                  </a:schemeClr>
                </a:solidFill>
                <a:latin typeface="Abadi" panose="020B0604020104020204" pitchFamily="34" charset="0"/>
              </a:rPr>
              <a:t>The objective was to extract the launch records as an HTML table, parse the table and convert it to a pandas data frame for future analysis.</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3"/>
              </a:rPr>
              <a:t>https://github.com/Mahesh1596/IBM-Data-Science-Capstone-Project/blob/main/jupyter-labs-spacex-data-collection-api.ipynb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B1ED4CD6-26C0-9745-7DA2-B2AC86898C8F}"/>
              </a:ext>
            </a:extLst>
          </p:cNvPr>
          <p:cNvPicPr>
            <a:picLocks noChangeAspect="1"/>
          </p:cNvPicPr>
          <p:nvPr/>
        </p:nvPicPr>
        <p:blipFill>
          <a:blip r:embed="rId4"/>
          <a:stretch>
            <a:fillRect/>
          </a:stretch>
        </p:blipFill>
        <p:spPr>
          <a:xfrm>
            <a:off x="6080567" y="1800225"/>
            <a:ext cx="5006774" cy="1379340"/>
          </a:xfrm>
          <a:prstGeom prst="rect">
            <a:avLst/>
          </a:prstGeom>
        </p:spPr>
      </p:pic>
      <p:pic>
        <p:nvPicPr>
          <p:cNvPr id="9" name="Picture 8">
            <a:extLst>
              <a:ext uri="{FF2B5EF4-FFF2-40B4-BE49-F238E27FC236}">
                <a16:creationId xmlns:a16="http://schemas.microsoft.com/office/drawing/2014/main" id="{2A55F23C-688D-E395-CE35-710F29139A8E}"/>
              </a:ext>
            </a:extLst>
          </p:cNvPr>
          <p:cNvPicPr>
            <a:picLocks noChangeAspect="1"/>
          </p:cNvPicPr>
          <p:nvPr/>
        </p:nvPicPr>
        <p:blipFill>
          <a:blip r:embed="rId5"/>
          <a:stretch>
            <a:fillRect/>
          </a:stretch>
        </p:blipFill>
        <p:spPr>
          <a:xfrm>
            <a:off x="6267273" y="3467378"/>
            <a:ext cx="4633362" cy="891617"/>
          </a:xfrm>
          <a:prstGeom prst="rect">
            <a:avLst/>
          </a:prstGeom>
        </p:spPr>
      </p:pic>
      <p:pic>
        <p:nvPicPr>
          <p:cNvPr id="11" name="Picture 10">
            <a:extLst>
              <a:ext uri="{FF2B5EF4-FFF2-40B4-BE49-F238E27FC236}">
                <a16:creationId xmlns:a16="http://schemas.microsoft.com/office/drawing/2014/main" id="{5ECA0A3B-C405-B178-9051-A866178E0C20}"/>
              </a:ext>
            </a:extLst>
          </p:cNvPr>
          <p:cNvPicPr>
            <a:picLocks noChangeAspect="1"/>
          </p:cNvPicPr>
          <p:nvPr/>
        </p:nvPicPr>
        <p:blipFill>
          <a:blip r:embed="rId6"/>
          <a:stretch>
            <a:fillRect/>
          </a:stretch>
        </p:blipFill>
        <p:spPr>
          <a:xfrm>
            <a:off x="6162795" y="4552653"/>
            <a:ext cx="5006775" cy="142506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3"/>
              </a:rPr>
              <a:t>https://github.com/Mahesh1596/IBM-Data-Science-Capstone-Project/blob/main/jupyter-labs-webscraping.ipynb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722471" y="1792288"/>
            <a:ext cx="664879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ADEF3788-CB5A-8C92-1397-47CEE134704B}"/>
              </a:ext>
            </a:extLst>
          </p:cNvPr>
          <p:cNvPicPr>
            <a:picLocks noChangeAspect="1"/>
          </p:cNvPicPr>
          <p:nvPr/>
        </p:nvPicPr>
        <p:blipFill>
          <a:blip r:embed="rId4"/>
          <a:stretch>
            <a:fillRect/>
          </a:stretch>
        </p:blipFill>
        <p:spPr>
          <a:xfrm>
            <a:off x="4722471" y="1919113"/>
            <a:ext cx="6648791" cy="403895"/>
          </a:xfrm>
          <a:prstGeom prst="rect">
            <a:avLst/>
          </a:prstGeom>
        </p:spPr>
      </p:pic>
      <p:pic>
        <p:nvPicPr>
          <p:cNvPr id="9" name="Picture 8">
            <a:extLst>
              <a:ext uri="{FF2B5EF4-FFF2-40B4-BE49-F238E27FC236}">
                <a16:creationId xmlns:a16="http://schemas.microsoft.com/office/drawing/2014/main" id="{FF995B8D-DE17-8832-7F3E-1A00F15BACAF}"/>
              </a:ext>
            </a:extLst>
          </p:cNvPr>
          <p:cNvPicPr>
            <a:picLocks noChangeAspect="1"/>
          </p:cNvPicPr>
          <p:nvPr/>
        </p:nvPicPr>
        <p:blipFill>
          <a:blip r:embed="rId5"/>
          <a:stretch>
            <a:fillRect/>
          </a:stretch>
        </p:blipFill>
        <p:spPr>
          <a:xfrm>
            <a:off x="4722471" y="2349418"/>
            <a:ext cx="4435224" cy="1912786"/>
          </a:xfrm>
          <a:prstGeom prst="rect">
            <a:avLst/>
          </a:prstGeom>
        </p:spPr>
      </p:pic>
      <p:pic>
        <p:nvPicPr>
          <p:cNvPr id="12" name="Picture 11">
            <a:extLst>
              <a:ext uri="{FF2B5EF4-FFF2-40B4-BE49-F238E27FC236}">
                <a16:creationId xmlns:a16="http://schemas.microsoft.com/office/drawing/2014/main" id="{CBE72125-5AEE-F4A8-6A29-E9FCD72A0451}"/>
              </a:ext>
            </a:extLst>
          </p:cNvPr>
          <p:cNvPicPr>
            <a:picLocks noChangeAspect="1"/>
          </p:cNvPicPr>
          <p:nvPr/>
        </p:nvPicPr>
        <p:blipFill>
          <a:blip r:embed="rId6"/>
          <a:stretch>
            <a:fillRect/>
          </a:stretch>
        </p:blipFill>
        <p:spPr>
          <a:xfrm>
            <a:off x="4722470" y="4288614"/>
            <a:ext cx="6563141" cy="172989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351</TotalTime>
  <Words>1614</Words>
  <Application>Microsoft Office PowerPoint</Application>
  <PresentationFormat>Widescreen</PresentationFormat>
  <Paragraphs>250</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Maheshkumar Pillai</cp:lastModifiedBy>
  <cp:revision>199</cp:revision>
  <dcterms:created xsi:type="dcterms:W3CDTF">2021-04-29T18:58:34Z</dcterms:created>
  <dcterms:modified xsi:type="dcterms:W3CDTF">2023-07-31T03:16:23Z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